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31"/>
  </p:notesMasterIdLst>
  <p:handoutMasterIdLst>
    <p:handoutMasterId r:id="rId32"/>
  </p:handoutMasterIdLst>
  <p:sldIdLst>
    <p:sldId id="278" r:id="rId5"/>
    <p:sldId id="271" r:id="rId6"/>
    <p:sldId id="301" r:id="rId7"/>
    <p:sldId id="288" r:id="rId8"/>
    <p:sldId id="302" r:id="rId9"/>
    <p:sldId id="303" r:id="rId10"/>
    <p:sldId id="304" r:id="rId11"/>
    <p:sldId id="283" r:id="rId12"/>
    <p:sldId id="299" r:id="rId13"/>
    <p:sldId id="305" r:id="rId14"/>
    <p:sldId id="307" r:id="rId15"/>
    <p:sldId id="308" r:id="rId16"/>
    <p:sldId id="309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296" r:id="rId26"/>
    <p:sldId id="320" r:id="rId27"/>
    <p:sldId id="321" r:id="rId28"/>
    <p:sldId id="287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3803D-331E-4F17-802A-8C945DB6030D}" v="150" dt="2025-01-27T20:50:49.767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7" autoAdjust="0"/>
    <p:restoredTop sz="95388" autoAdjust="0"/>
  </p:normalViewPr>
  <p:slideViewPr>
    <p:cSldViewPr snapToGrid="0">
      <p:cViewPr varScale="1">
        <p:scale>
          <a:sx n="103" d="100"/>
          <a:sy n="103" d="100"/>
        </p:scale>
        <p:origin x="72" y="28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di Afiatpour" userId="0d916f10-5445-4adf-bb23-aa086e4204ed" providerId="ADAL" clId="{C0FD1C19-90FD-4C6C-9EDE-BCEC8284A109}"/>
    <pc:docChg chg="custSel addSld modSld">
      <pc:chgData name="Mehdi Afiatpour" userId="0d916f10-5445-4adf-bb23-aa086e4204ed" providerId="ADAL" clId="{C0FD1C19-90FD-4C6C-9EDE-BCEC8284A109}" dt="2025-01-16T00:05:48.745" v="115" actId="20577"/>
      <pc:docMkLst>
        <pc:docMk/>
      </pc:docMkLst>
      <pc:sldChg chg="modSp mod">
        <pc:chgData name="Mehdi Afiatpour" userId="0d916f10-5445-4adf-bb23-aa086e4204ed" providerId="ADAL" clId="{C0FD1C19-90FD-4C6C-9EDE-BCEC8284A109}" dt="2025-01-16T00:02:48.518" v="37" actId="20577"/>
        <pc:sldMkLst>
          <pc:docMk/>
          <pc:sldMk cId="414523832" sldId="288"/>
        </pc:sldMkLst>
        <pc:spChg chg="mod">
          <ac:chgData name="Mehdi Afiatpour" userId="0d916f10-5445-4adf-bb23-aa086e4204ed" providerId="ADAL" clId="{C0FD1C19-90FD-4C6C-9EDE-BCEC8284A109}" dt="2025-01-16T00:02:48.518" v="37" actId="20577"/>
          <ac:spMkLst>
            <pc:docMk/>
            <pc:sldMk cId="414523832" sldId="288"/>
            <ac:spMk id="3" creationId="{ECC8AA23-D8D0-93BE-5C5F-103A750B0D2F}"/>
          </ac:spMkLst>
        </pc:spChg>
      </pc:sldChg>
      <pc:sldChg chg="modSp mod">
        <pc:chgData name="Mehdi Afiatpour" userId="0d916f10-5445-4adf-bb23-aa086e4204ed" providerId="ADAL" clId="{C0FD1C19-90FD-4C6C-9EDE-BCEC8284A109}" dt="2025-01-16T00:05:48.745" v="115" actId="20577"/>
        <pc:sldMkLst>
          <pc:docMk/>
          <pc:sldMk cId="2547630249" sldId="292"/>
        </pc:sldMkLst>
        <pc:spChg chg="mod">
          <ac:chgData name="Mehdi Afiatpour" userId="0d916f10-5445-4adf-bb23-aa086e4204ed" providerId="ADAL" clId="{C0FD1C19-90FD-4C6C-9EDE-BCEC8284A109}" dt="2025-01-16T00:05:48.745" v="115" actId="20577"/>
          <ac:spMkLst>
            <pc:docMk/>
            <pc:sldMk cId="2547630249" sldId="292"/>
            <ac:spMk id="3" creationId="{1BE98EFF-197D-3136-70B9-7BBD30A48931}"/>
          </ac:spMkLst>
        </pc:spChg>
      </pc:sldChg>
      <pc:sldChg chg="modSp mod">
        <pc:chgData name="Mehdi Afiatpour" userId="0d916f10-5445-4adf-bb23-aa086e4204ed" providerId="ADAL" clId="{C0FD1C19-90FD-4C6C-9EDE-BCEC8284A109}" dt="2025-01-16T00:03:55.148" v="57" actId="20577"/>
        <pc:sldMkLst>
          <pc:docMk/>
          <pc:sldMk cId="2382206231" sldId="295"/>
        </pc:sldMkLst>
      </pc:sldChg>
      <pc:sldChg chg="modSp add mod">
        <pc:chgData name="Mehdi Afiatpour" userId="0d916f10-5445-4adf-bb23-aa086e4204ed" providerId="ADAL" clId="{C0FD1C19-90FD-4C6C-9EDE-BCEC8284A109}" dt="2025-01-16T00:05:03.455" v="87" actId="20577"/>
        <pc:sldMkLst>
          <pc:docMk/>
          <pc:sldMk cId="4134107604" sldId="298"/>
        </pc:sldMkLst>
      </pc:sldChg>
      <pc:sldChg chg="addSp delSp modSp add mod">
        <pc:chgData name="Mehdi Afiatpour" userId="0d916f10-5445-4adf-bb23-aa086e4204ed" providerId="ADAL" clId="{C0FD1C19-90FD-4C6C-9EDE-BCEC8284A109}" dt="2025-01-16T00:05:26.474" v="97" actId="478"/>
        <pc:sldMkLst>
          <pc:docMk/>
          <pc:sldMk cId="3991520033" sldId="299"/>
        </pc:sldMkLst>
      </pc:sldChg>
    </pc:docChg>
  </pc:docChgLst>
  <pc:docChgLst>
    <pc:chgData name="Mehdi Afiatpour" userId="0d916f10-5445-4adf-bb23-aa086e4204ed" providerId="ADAL" clId="{6E93803D-331E-4F17-802A-8C945DB6030D}"/>
    <pc:docChg chg="undo custSel addSld delSld modSld sldOrd">
      <pc:chgData name="Mehdi Afiatpour" userId="0d916f10-5445-4adf-bb23-aa086e4204ed" providerId="ADAL" clId="{6E93803D-331E-4F17-802A-8C945DB6030D}" dt="2025-01-27T20:52:17.191" v="5686" actId="47"/>
      <pc:docMkLst>
        <pc:docMk/>
      </pc:docMkLst>
      <pc:sldChg chg="modSp mod">
        <pc:chgData name="Mehdi Afiatpour" userId="0d916f10-5445-4adf-bb23-aa086e4204ed" providerId="ADAL" clId="{6E93803D-331E-4F17-802A-8C945DB6030D}" dt="2025-01-22T16:42:24.246" v="2076" actId="20577"/>
        <pc:sldMkLst>
          <pc:docMk/>
          <pc:sldMk cId="1839748091" sldId="271"/>
        </pc:sldMkLst>
        <pc:spChg chg="mod">
          <ac:chgData name="Mehdi Afiatpour" userId="0d916f10-5445-4adf-bb23-aa086e4204ed" providerId="ADAL" clId="{6E93803D-331E-4F17-802A-8C945DB6030D}" dt="2025-01-22T16:42:24.246" v="2076" actId="20577"/>
          <ac:spMkLst>
            <pc:docMk/>
            <pc:sldMk cId="1839748091" sldId="271"/>
            <ac:spMk id="3" creationId="{A0034E89-1952-5288-08A0-70A4A73BE39E}"/>
          </ac:spMkLst>
        </pc:spChg>
      </pc:sldChg>
      <pc:sldChg chg="del">
        <pc:chgData name="Mehdi Afiatpour" userId="0d916f10-5445-4adf-bb23-aa086e4204ed" providerId="ADAL" clId="{6E93803D-331E-4F17-802A-8C945DB6030D}" dt="2025-01-22T23:59:43.064" v="3800" actId="47"/>
        <pc:sldMkLst>
          <pc:docMk/>
          <pc:sldMk cId="2665045518" sldId="282"/>
        </pc:sldMkLst>
      </pc:sldChg>
      <pc:sldChg chg="addSp delSp modSp mod ord">
        <pc:chgData name="Mehdi Afiatpour" userId="0d916f10-5445-4adf-bb23-aa086e4204ed" providerId="ADAL" clId="{6E93803D-331E-4F17-802A-8C945DB6030D}" dt="2025-01-27T20:51:32.774" v="5682" actId="403"/>
        <pc:sldMkLst>
          <pc:docMk/>
          <pc:sldMk cId="1388592114" sldId="283"/>
        </pc:sldMkLst>
        <pc:spChg chg="add del mod">
          <ac:chgData name="Mehdi Afiatpour" userId="0d916f10-5445-4adf-bb23-aa086e4204ed" providerId="ADAL" clId="{6E93803D-331E-4F17-802A-8C945DB6030D}" dt="2025-01-27T20:49:54.127" v="5653" actId="478"/>
          <ac:spMkLst>
            <pc:docMk/>
            <pc:sldMk cId="1388592114" sldId="283"/>
            <ac:spMk id="2" creationId="{873BF3EC-7B2A-04B7-0442-E6470C34ED58}"/>
          </ac:spMkLst>
        </pc:spChg>
        <pc:spChg chg="add del mod">
          <ac:chgData name="Mehdi Afiatpour" userId="0d916f10-5445-4adf-bb23-aa086e4204ed" providerId="ADAL" clId="{6E93803D-331E-4F17-802A-8C945DB6030D}" dt="2025-01-27T20:51:24.004" v="5677" actId="478"/>
          <ac:spMkLst>
            <pc:docMk/>
            <pc:sldMk cId="1388592114" sldId="283"/>
            <ac:spMk id="3" creationId="{9C07C396-3A2D-9C20-A6C3-80723A72C1F6}"/>
          </ac:spMkLst>
        </pc:spChg>
        <pc:spChg chg="add mod">
          <ac:chgData name="Mehdi Afiatpour" userId="0d916f10-5445-4adf-bb23-aa086e4204ed" providerId="ADAL" clId="{6E93803D-331E-4F17-802A-8C945DB6030D}" dt="2025-01-27T20:51:32.774" v="5682" actId="403"/>
          <ac:spMkLst>
            <pc:docMk/>
            <pc:sldMk cId="1388592114" sldId="283"/>
            <ac:spMk id="6" creationId="{0E67EAEA-252B-BF9F-9E28-AEE54450516F}"/>
          </ac:spMkLst>
        </pc:spChg>
        <pc:picChg chg="mod">
          <ac:chgData name="Mehdi Afiatpour" userId="0d916f10-5445-4adf-bb23-aa086e4204ed" providerId="ADAL" clId="{6E93803D-331E-4F17-802A-8C945DB6030D}" dt="2025-01-27T20:49:58.934" v="5655" actId="1076"/>
          <ac:picMkLst>
            <pc:docMk/>
            <pc:sldMk cId="1388592114" sldId="283"/>
            <ac:picMk id="7" creationId="{58104626-8F66-9575-5E49-2907EACF11CE}"/>
          </ac:picMkLst>
        </pc:picChg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652841706" sldId="28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855514139" sldId="285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3018862" sldId="286"/>
        </pc:sldMkLst>
      </pc:sldChg>
      <pc:sldChg chg="addSp delSp modSp add del mod">
        <pc:chgData name="Mehdi Afiatpour" userId="0d916f10-5445-4adf-bb23-aa086e4204ed" providerId="ADAL" clId="{6E93803D-331E-4F17-802A-8C945DB6030D}" dt="2025-01-23T23:57:29.910" v="5489" actId="2696"/>
        <pc:sldMkLst>
          <pc:docMk/>
          <pc:sldMk cId="3353460760" sldId="287"/>
        </pc:sldMkLst>
        <pc:spChg chg="mod">
          <ac:chgData name="Mehdi Afiatpour" userId="0d916f10-5445-4adf-bb23-aa086e4204ed" providerId="ADAL" clId="{6E93803D-331E-4F17-802A-8C945DB6030D}" dt="2025-01-23T01:26:49.655" v="5057" actId="207"/>
          <ac:spMkLst>
            <pc:docMk/>
            <pc:sldMk cId="3353460760" sldId="287"/>
            <ac:spMk id="2" creationId="{B5A60B2C-DA73-99DB-5D18-316D6C11F50D}"/>
          </ac:spMkLst>
        </pc:spChg>
        <pc:spChg chg="add mod">
          <ac:chgData name="Mehdi Afiatpour" userId="0d916f10-5445-4adf-bb23-aa086e4204ed" providerId="ADAL" clId="{6E93803D-331E-4F17-802A-8C945DB6030D}" dt="2025-01-23T23:54:08.552" v="5466" actId="1076"/>
          <ac:spMkLst>
            <pc:docMk/>
            <pc:sldMk cId="3353460760" sldId="287"/>
            <ac:spMk id="4" creationId="{4A225864-7C2D-D6A6-00E7-D6C4BAD023C4}"/>
          </ac:spMkLst>
        </pc:spChg>
        <pc:spChg chg="mod">
          <ac:chgData name="Mehdi Afiatpour" userId="0d916f10-5445-4adf-bb23-aa086e4204ed" providerId="ADAL" clId="{6E93803D-331E-4F17-802A-8C945DB6030D}" dt="2025-01-23T01:26:34.652" v="5055" actId="207"/>
          <ac:spMkLst>
            <pc:docMk/>
            <pc:sldMk cId="3353460760" sldId="287"/>
            <ac:spMk id="6" creationId="{9BE7E655-DBBE-1E38-D543-EB34028F2F2B}"/>
          </ac:spMkLst>
        </pc:spChg>
        <pc:spChg chg="mod">
          <ac:chgData name="Mehdi Afiatpour" userId="0d916f10-5445-4adf-bb23-aa086e4204ed" providerId="ADAL" clId="{6E93803D-331E-4F17-802A-8C945DB6030D}" dt="2025-01-23T01:26:43.827" v="5056" actId="207"/>
          <ac:spMkLst>
            <pc:docMk/>
            <pc:sldMk cId="3353460760" sldId="287"/>
            <ac:spMk id="7" creationId="{845A03A5-6D4D-7072-B3BD-F2DA38CADEB0}"/>
          </ac:spMkLst>
        </pc:spChg>
      </pc:sldChg>
      <pc:sldChg chg="add del">
        <pc:chgData name="Mehdi Afiatpour" userId="0d916f10-5445-4adf-bb23-aa086e4204ed" providerId="ADAL" clId="{6E93803D-331E-4F17-802A-8C945DB6030D}" dt="2025-01-23T23:57:29.130" v="5488"/>
        <pc:sldMkLst>
          <pc:docMk/>
          <pc:sldMk cId="3958839235" sldId="287"/>
        </pc:sldMkLst>
      </pc:sldChg>
      <pc:sldChg chg="modSp mod">
        <pc:chgData name="Mehdi Afiatpour" userId="0d916f10-5445-4adf-bb23-aa086e4204ed" providerId="ADAL" clId="{6E93803D-331E-4F17-802A-8C945DB6030D}" dt="2025-01-22T16:47:03.642" v="2343" actId="27636"/>
        <pc:sldMkLst>
          <pc:docMk/>
          <pc:sldMk cId="414523832" sldId="288"/>
        </pc:sldMkLst>
        <pc:spChg chg="mod">
          <ac:chgData name="Mehdi Afiatpour" userId="0d916f10-5445-4adf-bb23-aa086e4204ed" providerId="ADAL" clId="{6E93803D-331E-4F17-802A-8C945DB6030D}" dt="2025-01-22T16:43:58.509" v="2107" actId="20577"/>
          <ac:spMkLst>
            <pc:docMk/>
            <pc:sldMk cId="414523832" sldId="288"/>
            <ac:spMk id="2" creationId="{338A15DE-D135-0710-9984-A0A55E960CB0}"/>
          </ac:spMkLst>
        </pc:spChg>
        <pc:spChg chg="mod">
          <ac:chgData name="Mehdi Afiatpour" userId="0d916f10-5445-4adf-bb23-aa086e4204ed" providerId="ADAL" clId="{6E93803D-331E-4F17-802A-8C945DB6030D}" dt="2025-01-22T16:47:03.642" v="2343" actId="27636"/>
          <ac:spMkLst>
            <pc:docMk/>
            <pc:sldMk cId="414523832" sldId="288"/>
            <ac:spMk id="3" creationId="{ECC8AA23-D8D0-93BE-5C5F-103A750B0D2F}"/>
          </ac:spMkLst>
        </pc:spChg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118667928" sldId="290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1116813683" sldId="29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82206231" sldId="295"/>
        </pc:sldMkLst>
      </pc:sldChg>
      <pc:sldChg chg="add del">
        <pc:chgData name="Mehdi Afiatpour" userId="0d916f10-5445-4adf-bb23-aa086e4204ed" providerId="ADAL" clId="{6E93803D-331E-4F17-802A-8C945DB6030D}" dt="2025-01-23T23:57:29.910" v="5489" actId="2696"/>
        <pc:sldMkLst>
          <pc:docMk/>
          <pc:sldMk cId="931522140" sldId="296"/>
        </pc:sldMkLst>
      </pc:sldChg>
      <pc:sldChg chg="add del">
        <pc:chgData name="Mehdi Afiatpour" userId="0d916f10-5445-4adf-bb23-aa086e4204ed" providerId="ADAL" clId="{6E93803D-331E-4F17-802A-8C945DB6030D}" dt="2025-01-23T23:57:29.130" v="5488"/>
        <pc:sldMkLst>
          <pc:docMk/>
          <pc:sldMk cId="2808184638" sldId="296"/>
        </pc:sldMkLst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457788351" sldId="297"/>
        </pc:sldMkLst>
      </pc:sldChg>
      <pc:sldChg chg="del">
        <pc:chgData name="Mehdi Afiatpour" userId="0d916f10-5445-4adf-bb23-aa086e4204ed" providerId="ADAL" clId="{6E93803D-331E-4F17-802A-8C945DB6030D}" dt="2025-01-22T17:50:28.341" v="3799" actId="47"/>
        <pc:sldMkLst>
          <pc:docMk/>
          <pc:sldMk cId="4134107604" sldId="298"/>
        </pc:sldMkLst>
      </pc:sldChg>
      <pc:sldChg chg="delSp add setBg delDesignElem">
        <pc:chgData name="Mehdi Afiatpour" userId="0d916f10-5445-4adf-bb23-aa086e4204ed" providerId="ADAL" clId="{6E93803D-331E-4F17-802A-8C945DB6030D}" dt="2025-01-27T20:43:08.843" v="5522"/>
        <pc:sldMkLst>
          <pc:docMk/>
          <pc:sldMk cId="697928086" sldId="299"/>
        </pc:sldMkLst>
        <pc:spChg chg="del">
          <ac:chgData name="Mehdi Afiatpour" userId="0d916f10-5445-4adf-bb23-aa086e4204ed" providerId="ADAL" clId="{6E93803D-331E-4F17-802A-8C945DB6030D}" dt="2025-01-27T20:43:08.843" v="5522"/>
          <ac:spMkLst>
            <pc:docMk/>
            <pc:sldMk cId="697928086" sldId="299"/>
            <ac:spMk id="66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7T20:43:08.843" v="5522"/>
          <ac:spMkLst>
            <pc:docMk/>
            <pc:sldMk cId="697928086" sldId="299"/>
            <ac:spMk id="67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7T20:43:08.843" v="5522"/>
          <ac:spMkLst>
            <pc:docMk/>
            <pc:sldMk cId="697928086" sldId="299"/>
            <ac:spMk id="6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7T20:43:08.843" v="5522"/>
          <ac:spMkLst>
            <pc:docMk/>
            <pc:sldMk cId="697928086" sldId="299"/>
            <ac:spMk id="72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7T20:43:08.843" v="5522"/>
          <ac:spMkLst>
            <pc:docMk/>
            <pc:sldMk cId="697928086" sldId="299"/>
            <ac:spMk id="74" creationId="{28A00A08-E4E6-4184-B484-E0E034072AE0}"/>
          </ac:spMkLst>
        </pc:spChg>
        <pc:grpChg chg="del">
          <ac:chgData name="Mehdi Afiatpour" userId="0d916f10-5445-4adf-bb23-aa086e4204ed" providerId="ADAL" clId="{6E93803D-331E-4F17-802A-8C945DB6030D}" dt="2025-01-27T20:43:08.843" v="5522"/>
          <ac:grpSpMkLst>
            <pc:docMk/>
            <pc:sldMk cId="697928086" sldId="299"/>
            <ac:grpSpMk id="70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7T20:43:08.843" v="5522"/>
          <ac:grpSpMkLst>
            <pc:docMk/>
            <pc:sldMk cId="697928086" sldId="299"/>
            <ac:grpSpMk id="80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7T20:43:08.843" v="5522"/>
          <ac:grpSpMkLst>
            <pc:docMk/>
            <pc:sldMk cId="697928086" sldId="299"/>
            <ac:grpSpMk id="82" creationId="{4B158E9A-DBF4-4AA7-B6B7-8C8EB2FBDD68}"/>
          </ac:grpSpMkLst>
        </pc:grpChg>
      </pc:sldChg>
      <pc:sldChg chg="addSp delSp modSp add del mod setBg delDesignElem">
        <pc:chgData name="Mehdi Afiatpour" userId="0d916f10-5445-4adf-bb23-aa086e4204ed" providerId="ADAL" clId="{6E93803D-331E-4F17-802A-8C945DB6030D}" dt="2025-01-27T20:43:04.319" v="5520" actId="2696"/>
        <pc:sldMkLst>
          <pc:docMk/>
          <pc:sldMk cId="3619378644" sldId="299"/>
        </pc:sldMkLst>
        <pc:spChg chg="mod">
          <ac:chgData name="Mehdi Afiatpour" userId="0d916f10-5445-4adf-bb23-aa086e4204ed" providerId="ADAL" clId="{6E93803D-331E-4F17-802A-8C945DB6030D}" dt="2025-01-27T20:41:51.627" v="5519" actId="20577"/>
          <ac:spMkLst>
            <pc:docMk/>
            <pc:sldMk cId="3619378644" sldId="299"/>
            <ac:spMk id="2" creationId="{18F162CB-8AE1-689A-2B38-79802FE8C368}"/>
          </ac:spMkLst>
        </pc:spChg>
      </pc:sldChg>
      <pc:sldChg chg="addSp delSp modSp del mod ord setBg">
        <pc:chgData name="Mehdi Afiatpour" userId="0d916f10-5445-4adf-bb23-aa086e4204ed" providerId="ADAL" clId="{6E93803D-331E-4F17-802A-8C945DB6030D}" dt="2025-01-22T17:40:54.100" v="3690" actId="2696"/>
        <pc:sldMkLst>
          <pc:docMk/>
          <pc:sldMk cId="3991520033" sldId="299"/>
        </pc:sldMkLst>
      </pc:sldChg>
      <pc:sldChg chg="addSp delSp modSp add del mod">
        <pc:chgData name="Mehdi Afiatpour" userId="0d916f10-5445-4adf-bb23-aa086e4204ed" providerId="ADAL" clId="{6E93803D-331E-4F17-802A-8C945DB6030D}" dt="2025-01-22T17:49:40.447" v="3797" actId="47"/>
        <pc:sldMkLst>
          <pc:docMk/>
          <pc:sldMk cId="3383536401" sldId="300"/>
        </pc:sldMkLst>
      </pc:sldChg>
      <pc:sldChg chg="modSp add mod">
        <pc:chgData name="Mehdi Afiatpour" userId="0d916f10-5445-4adf-bb23-aa086e4204ed" providerId="ADAL" clId="{6E93803D-331E-4F17-802A-8C945DB6030D}" dt="2025-01-23T23:54:54.032" v="5475" actId="207"/>
        <pc:sldMkLst>
          <pc:docMk/>
          <pc:sldMk cId="320307177" sldId="301"/>
        </pc:sldMkLst>
        <pc:spChg chg="mod">
          <ac:chgData name="Mehdi Afiatpour" userId="0d916f10-5445-4adf-bb23-aa086e4204ed" providerId="ADAL" clId="{6E93803D-331E-4F17-802A-8C945DB6030D}" dt="2025-01-22T12:31:42.463" v="152" actId="20577"/>
          <ac:spMkLst>
            <pc:docMk/>
            <pc:sldMk cId="320307177" sldId="301"/>
            <ac:spMk id="2" creationId="{283D673C-1574-7C8E-537F-C2CD4FC55C1B}"/>
          </ac:spMkLst>
        </pc:spChg>
        <pc:spChg chg="mod">
          <ac:chgData name="Mehdi Afiatpour" userId="0d916f10-5445-4adf-bb23-aa086e4204ed" providerId="ADAL" clId="{6E93803D-331E-4F17-802A-8C945DB6030D}" dt="2025-01-23T23:54:54.032" v="5475" actId="207"/>
          <ac:spMkLst>
            <pc:docMk/>
            <pc:sldMk cId="320307177" sldId="301"/>
            <ac:spMk id="3" creationId="{BBFA8C47-063F-67C9-4AC5-492C244CBE16}"/>
          </ac:spMkLst>
        </pc:spChg>
      </pc:sldChg>
      <pc:sldChg chg="addSp delSp modSp add mod">
        <pc:chgData name="Mehdi Afiatpour" userId="0d916f10-5445-4adf-bb23-aa086e4204ed" providerId="ADAL" clId="{6E93803D-331E-4F17-802A-8C945DB6030D}" dt="2025-01-23T23:55:27.489" v="5481" actId="14100"/>
        <pc:sldMkLst>
          <pc:docMk/>
          <pc:sldMk cId="4021525980" sldId="302"/>
        </pc:sldMkLst>
        <pc:spChg chg="mod">
          <ac:chgData name="Mehdi Afiatpour" userId="0d916f10-5445-4adf-bb23-aa086e4204ed" providerId="ADAL" clId="{6E93803D-331E-4F17-802A-8C945DB6030D}" dt="2025-01-22T16:57:23.715" v="2811" actId="207"/>
          <ac:spMkLst>
            <pc:docMk/>
            <pc:sldMk cId="4021525980" sldId="302"/>
            <ac:spMk id="2" creationId="{211EA889-FF83-8CCC-592C-B94B1997BCBB}"/>
          </ac:spMkLst>
        </pc:spChg>
        <pc:spChg chg="mod">
          <ac:chgData name="Mehdi Afiatpour" userId="0d916f10-5445-4adf-bb23-aa086e4204ed" providerId="ADAL" clId="{6E93803D-331E-4F17-802A-8C945DB6030D}" dt="2025-01-23T23:55:27.489" v="5481" actId="14100"/>
          <ac:spMkLst>
            <pc:docMk/>
            <pc:sldMk cId="4021525980" sldId="302"/>
            <ac:spMk id="3" creationId="{FC23C6C9-F69F-8DD2-FA7E-CEC55881129E}"/>
          </ac:spMkLst>
        </pc:spChg>
      </pc:sldChg>
      <pc:sldChg chg="delSp modSp add mod">
        <pc:chgData name="Mehdi Afiatpour" userId="0d916f10-5445-4adf-bb23-aa086e4204ed" providerId="ADAL" clId="{6E93803D-331E-4F17-802A-8C945DB6030D}" dt="2025-01-23T23:55:36.958" v="5482" actId="207"/>
        <pc:sldMkLst>
          <pc:docMk/>
          <pc:sldMk cId="734367574" sldId="303"/>
        </pc:sldMkLst>
        <pc:spChg chg="mod">
          <ac:chgData name="Mehdi Afiatpour" userId="0d916f10-5445-4adf-bb23-aa086e4204ed" providerId="ADAL" clId="{6E93803D-331E-4F17-802A-8C945DB6030D}" dt="2025-01-22T16:57:03.247" v="2809" actId="20577"/>
          <ac:spMkLst>
            <pc:docMk/>
            <pc:sldMk cId="734367574" sldId="303"/>
            <ac:spMk id="2" creationId="{D009A6A6-0E2A-C691-CF5C-C0AACB6A7E8F}"/>
          </ac:spMkLst>
        </pc:spChg>
        <pc:spChg chg="mod">
          <ac:chgData name="Mehdi Afiatpour" userId="0d916f10-5445-4adf-bb23-aa086e4204ed" providerId="ADAL" clId="{6E93803D-331E-4F17-802A-8C945DB6030D}" dt="2025-01-23T23:55:36.958" v="5482" actId="207"/>
          <ac:spMkLst>
            <pc:docMk/>
            <pc:sldMk cId="734367574" sldId="303"/>
            <ac:spMk id="3" creationId="{6BC7A250-110A-F7A9-1DAC-9493E8889560}"/>
          </ac:spMkLst>
        </pc:spChg>
      </pc:sldChg>
      <pc:sldChg chg="modSp add mod">
        <pc:chgData name="Mehdi Afiatpour" userId="0d916f10-5445-4adf-bb23-aa086e4204ed" providerId="ADAL" clId="{6E93803D-331E-4F17-802A-8C945DB6030D}" dt="2025-01-27T20:51:04.290" v="5669" actId="27636"/>
        <pc:sldMkLst>
          <pc:docMk/>
          <pc:sldMk cId="2885584488" sldId="304"/>
        </pc:sldMkLst>
        <pc:spChg chg="mod">
          <ac:chgData name="Mehdi Afiatpour" userId="0d916f10-5445-4adf-bb23-aa086e4204ed" providerId="ADAL" clId="{6E93803D-331E-4F17-802A-8C945DB6030D}" dt="2025-01-22T16:57:47.377" v="2819" actId="20577"/>
          <ac:spMkLst>
            <pc:docMk/>
            <pc:sldMk cId="2885584488" sldId="304"/>
            <ac:spMk id="2" creationId="{A15A6BEB-3D2C-D634-2AEF-8169936D2B90}"/>
          </ac:spMkLst>
        </pc:spChg>
        <pc:spChg chg="mod">
          <ac:chgData name="Mehdi Afiatpour" userId="0d916f10-5445-4adf-bb23-aa086e4204ed" providerId="ADAL" clId="{6E93803D-331E-4F17-802A-8C945DB6030D}" dt="2025-01-27T20:51:04.290" v="5669" actId="27636"/>
          <ac:spMkLst>
            <pc:docMk/>
            <pc:sldMk cId="2885584488" sldId="304"/>
            <ac:spMk id="3" creationId="{0F15E644-D17D-C98B-3EE9-1C512BF55AEB}"/>
          </ac:spMkLst>
        </pc:spChg>
      </pc:sldChg>
      <pc:sldChg chg="addSp delSp modSp add del mod">
        <pc:chgData name="Mehdi Afiatpour" userId="0d916f10-5445-4adf-bb23-aa086e4204ed" providerId="ADAL" clId="{6E93803D-331E-4F17-802A-8C945DB6030D}" dt="2025-01-27T20:44:04.005" v="5529" actId="2696"/>
        <pc:sldMkLst>
          <pc:docMk/>
          <pc:sldMk cId="119080609" sldId="305"/>
        </pc:sldMkLst>
      </pc:sldChg>
      <pc:sldChg chg="addSp delSp modSp add del mod">
        <pc:chgData name="Mehdi Afiatpour" userId="0d916f10-5445-4adf-bb23-aa086e4204ed" providerId="ADAL" clId="{6E93803D-331E-4F17-802A-8C945DB6030D}" dt="2025-01-22T17:40:54.100" v="3690" actId="2696"/>
        <pc:sldMkLst>
          <pc:docMk/>
          <pc:sldMk cId="1105244262" sldId="305"/>
        </pc:sldMkLst>
      </pc:sldChg>
      <pc:sldChg chg="add">
        <pc:chgData name="Mehdi Afiatpour" userId="0d916f10-5445-4adf-bb23-aa086e4204ed" providerId="ADAL" clId="{6E93803D-331E-4F17-802A-8C945DB6030D}" dt="2025-01-27T20:44:07.745" v="5530"/>
        <pc:sldMkLst>
          <pc:docMk/>
          <pc:sldMk cId="1840599314" sldId="305"/>
        </pc:sldMkLst>
      </pc:sldChg>
      <pc:sldChg chg="delSp add del mod">
        <pc:chgData name="Mehdi Afiatpour" userId="0d916f10-5445-4adf-bb23-aa086e4204ed" providerId="ADAL" clId="{6E93803D-331E-4F17-802A-8C945DB6030D}" dt="2025-01-22T17:22:03.042" v="3451" actId="47"/>
        <pc:sldMkLst>
          <pc:docMk/>
          <pc:sldMk cId="2057663281" sldId="306"/>
        </pc:sldMkLst>
      </pc:sldChg>
      <pc:sldChg chg="addSp modSp add del mod setBg">
        <pc:chgData name="Mehdi Afiatpour" userId="0d916f10-5445-4adf-bb23-aa086e4204ed" providerId="ADAL" clId="{6E93803D-331E-4F17-802A-8C945DB6030D}" dt="2025-01-22T17:41:45.348" v="3698" actId="2696"/>
        <pc:sldMkLst>
          <pc:docMk/>
          <pc:sldMk cId="822972997" sldId="307"/>
        </pc:sldMkLst>
      </pc:sldChg>
      <pc:sldChg chg="delSp modSp add del mod setBg delDesignElem">
        <pc:chgData name="Mehdi Afiatpour" userId="0d916f10-5445-4adf-bb23-aa086e4204ed" providerId="ADAL" clId="{6E93803D-331E-4F17-802A-8C945DB6030D}" dt="2025-01-27T20:43:51.130" v="5527" actId="2696"/>
        <pc:sldMkLst>
          <pc:docMk/>
          <pc:sldMk cId="2650190816" sldId="307"/>
        </pc:sldMkLst>
        <pc:spChg chg="mod">
          <ac:chgData name="Mehdi Afiatpour" userId="0d916f10-5445-4adf-bb23-aa086e4204ed" providerId="ADAL" clId="{6E93803D-331E-4F17-802A-8C945DB6030D}" dt="2025-01-27T20:43:45.526" v="5526" actId="20577"/>
          <ac:spMkLst>
            <pc:docMk/>
            <pc:sldMk cId="2650190816" sldId="307"/>
            <ac:spMk id="2" creationId="{578AFC93-2DE3-987A-9ACD-96CDC422F8EA}"/>
          </ac:spMkLst>
        </pc:spChg>
      </pc:sldChg>
      <pc:sldChg chg="modSp add mod">
        <pc:chgData name="Mehdi Afiatpour" userId="0d916f10-5445-4adf-bb23-aa086e4204ed" providerId="ADAL" clId="{6E93803D-331E-4F17-802A-8C945DB6030D}" dt="2025-01-27T20:45:51.605" v="5544" actId="207"/>
        <pc:sldMkLst>
          <pc:docMk/>
          <pc:sldMk cId="2773597731" sldId="307"/>
        </pc:sldMkLst>
        <pc:spChg chg="mod">
          <ac:chgData name="Mehdi Afiatpour" userId="0d916f10-5445-4adf-bb23-aa086e4204ed" providerId="ADAL" clId="{6E93803D-331E-4F17-802A-8C945DB6030D}" dt="2025-01-27T20:44:17.041" v="5532" actId="20577"/>
          <ac:spMkLst>
            <pc:docMk/>
            <pc:sldMk cId="2773597731" sldId="307"/>
            <ac:spMk id="2" creationId="{578AFC93-2DE3-987A-9ACD-96CDC422F8EA}"/>
          </ac:spMkLst>
        </pc:spChg>
        <pc:graphicFrameChg chg="modGraphic">
          <ac:chgData name="Mehdi Afiatpour" userId="0d916f10-5445-4adf-bb23-aa086e4204ed" providerId="ADAL" clId="{6E93803D-331E-4F17-802A-8C945DB6030D}" dt="2025-01-27T20:45:51.605" v="5544" actId="207"/>
          <ac:graphicFrameMkLst>
            <pc:docMk/>
            <pc:sldMk cId="2773597731" sldId="307"/>
            <ac:graphicFrameMk id="64" creationId="{F0F080D5-80CD-BB35-60FB-AB91E3D21F80}"/>
          </ac:graphicFrameMkLst>
        </pc:graphicFrameChg>
      </pc:sldChg>
      <pc:sldChg chg="add del">
        <pc:chgData name="Mehdi Afiatpour" userId="0d916f10-5445-4adf-bb23-aa086e4204ed" providerId="ADAL" clId="{6E93803D-331E-4F17-802A-8C945DB6030D}" dt="2025-01-22T17:22:04.062" v="3452" actId="47"/>
        <pc:sldMkLst>
          <pc:docMk/>
          <pc:sldMk cId="1824069318" sldId="308"/>
        </pc:sldMkLst>
      </pc:sldChg>
      <pc:sldChg chg="addSp delSp modSp add mod setBg addAnim delAnim">
        <pc:chgData name="Mehdi Afiatpour" userId="0d916f10-5445-4adf-bb23-aa086e4204ed" providerId="ADAL" clId="{6E93803D-331E-4F17-802A-8C945DB6030D}" dt="2025-01-27T20:46:20.829" v="5546" actId="20577"/>
        <pc:sldMkLst>
          <pc:docMk/>
          <pc:sldMk cId="2940450228" sldId="308"/>
        </pc:sldMkLst>
        <pc:spChg chg="mod">
          <ac:chgData name="Mehdi Afiatpour" userId="0d916f10-5445-4adf-bb23-aa086e4204ed" providerId="ADAL" clId="{6E93803D-331E-4F17-802A-8C945DB6030D}" dt="2025-01-27T20:46:20.829" v="5546" actId="20577"/>
          <ac:spMkLst>
            <pc:docMk/>
            <pc:sldMk cId="2940450228" sldId="308"/>
            <ac:spMk id="2" creationId="{352CCA4E-CAC4-6C07-B265-E2F4CCDA3EFA}"/>
          </ac:spMkLst>
        </pc:spChg>
        <pc:spChg chg="add mod">
          <ac:chgData name="Mehdi Afiatpour" userId="0d916f10-5445-4adf-bb23-aa086e4204ed" providerId="ADAL" clId="{6E93803D-331E-4F17-802A-8C945DB6030D}" dt="2025-01-23T23:46:05.073" v="5120" actId="20577"/>
          <ac:spMkLst>
            <pc:docMk/>
            <pc:sldMk cId="2940450228" sldId="308"/>
            <ac:spMk id="3" creationId="{BA217E7D-1842-25EF-9AE9-0366AC16FE3D}"/>
          </ac:spMkLst>
        </pc:spChg>
        <pc:spChg chg="add mod">
          <ac:chgData name="Mehdi Afiatpour" userId="0d916f10-5445-4adf-bb23-aa086e4204ed" providerId="ADAL" clId="{6E93803D-331E-4F17-802A-8C945DB6030D}" dt="2025-01-23T00:09:26.859" v="3893" actId="122"/>
          <ac:spMkLst>
            <pc:docMk/>
            <pc:sldMk cId="2940450228" sldId="308"/>
            <ac:spMk id="5" creationId="{B4F4C026-7DE2-4EBA-6104-A47049276739}"/>
          </ac:spMkLst>
        </pc:spChg>
        <pc:spChg chg="add mod">
          <ac:chgData name="Mehdi Afiatpour" userId="0d916f10-5445-4adf-bb23-aa086e4204ed" providerId="ADAL" clId="{6E93803D-331E-4F17-802A-8C945DB6030D}" dt="2025-01-23T00:09:09.477" v="3887" actId="122"/>
          <ac:spMkLst>
            <pc:docMk/>
            <pc:sldMk cId="2940450228" sldId="308"/>
            <ac:spMk id="10" creationId="{572C768C-4EBF-6285-E55B-FFE02BBD134F}"/>
          </ac:spMkLst>
        </pc:spChg>
        <pc:spChg chg="add mod">
          <ac:chgData name="Mehdi Afiatpour" userId="0d916f10-5445-4adf-bb23-aa086e4204ed" providerId="ADAL" clId="{6E93803D-331E-4F17-802A-8C945DB6030D}" dt="2025-01-23T00:25:11.544" v="4332" actId="1076"/>
          <ac:spMkLst>
            <pc:docMk/>
            <pc:sldMk cId="2940450228" sldId="308"/>
            <ac:spMk id="11" creationId="{16FBF2B5-2CE2-5763-5A98-96FBEF415200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4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7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9" creationId="{2A0C3E4A-B089-458B-AFCE-988DAFDD5B05}"/>
          </ac:spMkLst>
        </pc:spChg>
        <pc:picChg chg="add mod">
          <ac:chgData name="Mehdi Afiatpour" userId="0d916f10-5445-4adf-bb23-aa086e4204ed" providerId="ADAL" clId="{6E93803D-331E-4F17-802A-8C945DB6030D}" dt="2025-01-23T00:06:56.871" v="3813" actId="14100"/>
          <ac:picMkLst>
            <pc:docMk/>
            <pc:sldMk cId="2940450228" sldId="308"/>
            <ac:picMk id="4" creationId="{DABB8EE6-6B89-D053-4C7C-05C802FD8F45}"/>
          </ac:picMkLst>
        </pc:picChg>
        <pc:picChg chg="add mod">
          <ac:chgData name="Mehdi Afiatpour" userId="0d916f10-5445-4adf-bb23-aa086e4204ed" providerId="ADAL" clId="{6E93803D-331E-4F17-802A-8C945DB6030D}" dt="2025-01-23T00:06:57.408" v="3814" actId="14100"/>
          <ac:picMkLst>
            <pc:docMk/>
            <pc:sldMk cId="2940450228" sldId="308"/>
            <ac:picMk id="6" creationId="{4221FBF1-42F2-97A9-C257-2C22DCD9B2D4}"/>
          </ac:picMkLst>
        </pc:picChg>
        <pc:picChg chg="add mod or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8" creationId="{E0DE774F-1C3C-650A-53AC-C9C576E53C8E}"/>
          </ac:picMkLst>
        </pc:picChg>
        <pc:picChg chg="add mo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9" creationId="{49237965-5ABA-364E-3CF9-DD2F12FDAD57}"/>
          </ac:picMkLst>
        </pc:picChg>
      </pc:sldChg>
      <pc:sldChg chg="addSp delSp modSp add mod setBg addAnim delAnim">
        <pc:chgData name="Mehdi Afiatpour" userId="0d916f10-5445-4adf-bb23-aa086e4204ed" providerId="ADAL" clId="{6E93803D-331E-4F17-802A-8C945DB6030D}" dt="2025-01-27T20:46:26.655" v="5547"/>
        <pc:sldMkLst>
          <pc:docMk/>
          <pc:sldMk cId="1262363678" sldId="309"/>
        </pc:sldMkLst>
        <pc:spChg chg="mod ord">
          <ac:chgData name="Mehdi Afiatpour" userId="0d916f10-5445-4adf-bb23-aa086e4204ed" providerId="ADAL" clId="{6E93803D-331E-4F17-802A-8C945DB6030D}" dt="2025-01-27T20:46:26.655" v="5547"/>
          <ac:spMkLst>
            <pc:docMk/>
            <pc:sldMk cId="1262363678" sldId="309"/>
            <ac:spMk id="2" creationId="{9E064A10-AFAB-9AFA-C921-CCFCE7EDB4E3}"/>
          </ac:spMkLst>
        </pc:spChg>
        <pc:spChg chg="add mod">
          <ac:chgData name="Mehdi Afiatpour" userId="0d916f10-5445-4adf-bb23-aa086e4204ed" providerId="ADAL" clId="{6E93803D-331E-4F17-802A-8C945DB6030D}" dt="2025-01-23T00:12:14.364" v="3962" actId="20577"/>
          <ac:spMkLst>
            <pc:docMk/>
            <pc:sldMk cId="1262363678" sldId="309"/>
            <ac:spMk id="8" creationId="{2D949E10-6627-BEA5-96AA-BEF1CC5E9F9C}"/>
          </ac:spMkLst>
        </pc:spChg>
        <pc:spChg chg="add mod">
          <ac:chgData name="Mehdi Afiatpour" userId="0d916f10-5445-4adf-bb23-aa086e4204ed" providerId="ADAL" clId="{6E93803D-331E-4F17-802A-8C945DB6030D}" dt="2025-01-23T00:11:47.172" v="3940" actId="20577"/>
          <ac:spMkLst>
            <pc:docMk/>
            <pc:sldMk cId="1262363678" sldId="309"/>
            <ac:spMk id="10" creationId="{CF03E3DD-A9C3-1702-03CA-BFDAB6FE5468}"/>
          </ac:spMkLst>
        </pc:spChg>
        <pc:spChg chg="add mod">
          <ac:chgData name="Mehdi Afiatpour" userId="0d916f10-5445-4adf-bb23-aa086e4204ed" providerId="ADAL" clId="{6E93803D-331E-4F17-802A-8C945DB6030D}" dt="2025-01-23T00:12:08.336" v="3956" actId="20577"/>
          <ac:spMkLst>
            <pc:docMk/>
            <pc:sldMk cId="1262363678" sldId="309"/>
            <ac:spMk id="11" creationId="{87CB7529-2605-FA58-869B-83ECBCAC3FCA}"/>
          </ac:spMkLst>
        </pc:spChg>
        <pc:spChg chg="add mod">
          <ac:chgData name="Mehdi Afiatpour" userId="0d916f10-5445-4adf-bb23-aa086e4204ed" providerId="ADAL" clId="{6E93803D-331E-4F17-802A-8C945DB6030D}" dt="2025-01-23T00:11:55.607" v="3953" actId="20577"/>
          <ac:spMkLst>
            <pc:docMk/>
            <pc:sldMk cId="1262363678" sldId="309"/>
            <ac:spMk id="12" creationId="{FE047896-CA73-91A2-ABD1-7071B86A2BAD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9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1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3" creationId="{2A0C3E4A-B089-458B-AFCE-988DAFDD5B05}"/>
          </ac:spMkLst>
        </pc:sp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5" creationId="{C0382019-86F8-42F4-B156-A1BA90CD3FEE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9" creationId="{FC9475DE-9CC4-F1D0-58E5-FD053A1380DA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4" creationId="{F832F026-1932-5ECF-4FCD-2ACCC22F154D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5" creationId="{E70D3909-6C70-A474-C08C-EA6D4D3C96F1}"/>
          </ac:picMkLst>
        </pc:picChg>
      </pc:sldChg>
      <pc:sldChg chg="addSp delSp modSp add del mod setBg">
        <pc:chgData name="Mehdi Afiatpour" userId="0d916f10-5445-4adf-bb23-aa086e4204ed" providerId="ADAL" clId="{6E93803D-331E-4F17-802A-8C945DB6030D}" dt="2025-01-22T17:34:32.218" v="3625" actId="47"/>
        <pc:sldMkLst>
          <pc:docMk/>
          <pc:sldMk cId="1009144425" sldId="310"/>
        </pc:sldMkLst>
      </pc:sldChg>
      <pc:sldChg chg="addSp delSp modSp add mod setBg">
        <pc:chgData name="Mehdi Afiatpour" userId="0d916f10-5445-4adf-bb23-aa086e4204ed" providerId="ADAL" clId="{6E93803D-331E-4F17-802A-8C945DB6030D}" dt="2025-01-27T20:46:30.171" v="5548"/>
        <pc:sldMkLst>
          <pc:docMk/>
          <pc:sldMk cId="1151620676" sldId="311"/>
        </pc:sldMkLst>
        <pc:spChg chg="mod">
          <ac:chgData name="Mehdi Afiatpour" userId="0d916f10-5445-4adf-bb23-aa086e4204ed" providerId="ADAL" clId="{6E93803D-331E-4F17-802A-8C945DB6030D}" dt="2025-01-27T20:46:30.171" v="5548"/>
          <ac:spMkLst>
            <pc:docMk/>
            <pc:sldMk cId="1151620676" sldId="311"/>
            <ac:spMk id="2" creationId="{C6C5626A-D32B-87C7-BDE7-8553FD5772C6}"/>
          </ac:spMkLst>
        </pc:spChg>
        <pc:spChg chg="add mod">
          <ac:chgData name="Mehdi Afiatpour" userId="0d916f10-5445-4adf-bb23-aa086e4204ed" providerId="ADAL" clId="{6E93803D-331E-4F17-802A-8C945DB6030D}" dt="2025-01-23T00:13:16.365" v="4028" actId="20577"/>
          <ac:spMkLst>
            <pc:docMk/>
            <pc:sldMk cId="1151620676" sldId="311"/>
            <ac:spMk id="11" creationId="{F8F83BAE-17F8-3DDA-ED65-2A1D799BC91A}"/>
          </ac:spMkLst>
        </pc:spChg>
        <pc:spChg chg="add mod">
          <ac:chgData name="Mehdi Afiatpour" userId="0d916f10-5445-4adf-bb23-aa086e4204ed" providerId="ADAL" clId="{6E93803D-331E-4F17-802A-8C945DB6030D}" dt="2025-01-23T00:13:24.576" v="4032" actId="20577"/>
          <ac:spMkLst>
            <pc:docMk/>
            <pc:sldMk cId="1151620676" sldId="311"/>
            <ac:spMk id="12" creationId="{11863F80-5202-B4EB-9701-C60A5D66A511}"/>
          </ac:spMkLst>
        </pc:spChg>
        <pc:spChg chg="add mod">
          <ac:chgData name="Mehdi Afiatpour" userId="0d916f10-5445-4adf-bb23-aa086e4204ed" providerId="ADAL" clId="{6E93803D-331E-4F17-802A-8C945DB6030D}" dt="2025-01-23T00:13:41.670" v="4040" actId="20577"/>
          <ac:spMkLst>
            <pc:docMk/>
            <pc:sldMk cId="1151620676" sldId="311"/>
            <ac:spMk id="13" creationId="{E10406CD-D360-E4D6-7B24-BA79F63D1066}"/>
          </ac:spMkLst>
        </pc:spChg>
        <pc:spChg chg="add mod">
          <ac:chgData name="Mehdi Afiatpour" userId="0d916f10-5445-4adf-bb23-aa086e4204ed" providerId="ADAL" clId="{6E93803D-331E-4F17-802A-8C945DB6030D}" dt="2025-01-23T00:13:34.970" v="4036" actId="20577"/>
          <ac:spMkLst>
            <pc:docMk/>
            <pc:sldMk cId="1151620676" sldId="311"/>
            <ac:spMk id="14" creationId="{9474F70D-73D0-2530-E0E1-C480E10037D9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1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3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5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7" creationId="{2A0C3E4A-B089-458B-AFCE-988DAFDD5B05}"/>
          </ac:spMkLst>
        </pc:spChg>
        <pc:picChg chg="add mod or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4" creationId="{C8FFA64E-800F-F544-2D9E-47F3134D3C97}"/>
          </ac:picMkLst>
        </pc:picChg>
        <pc:picChg chg="add mo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6" creationId="{4FCFE6BF-509E-D203-F2C0-6DDCBD9A1D72}"/>
          </ac:picMkLst>
        </pc:picChg>
        <pc:picChg chg="add mod">
          <ac:chgData name="Mehdi Afiatpour" userId="0d916f10-5445-4adf-bb23-aa086e4204ed" providerId="ADAL" clId="{6E93803D-331E-4F17-802A-8C945DB6030D}" dt="2025-01-22T17:29:20.518" v="3583" actId="26606"/>
          <ac:picMkLst>
            <pc:docMk/>
            <pc:sldMk cId="1151620676" sldId="311"/>
            <ac:picMk id="8" creationId="{332A2AEE-6491-D83A-34ED-C168F2581C3B}"/>
          </ac:picMkLst>
        </pc:picChg>
        <pc:picChg chg="add">
          <ac:chgData name="Mehdi Afiatpour" userId="0d916f10-5445-4adf-bb23-aa086e4204ed" providerId="ADAL" clId="{6E93803D-331E-4F17-802A-8C945DB6030D}" dt="2025-01-22T17:34:22.626" v="3622"/>
          <ac:picMkLst>
            <pc:docMk/>
            <pc:sldMk cId="1151620676" sldId="311"/>
            <ac:picMk id="9" creationId="{41200573-0EFB-E0A0-8309-8D7F8E842CE2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7T20:46:33.928" v="5549"/>
        <pc:sldMkLst>
          <pc:docMk/>
          <pc:sldMk cId="2601819508" sldId="312"/>
        </pc:sldMkLst>
        <pc:spChg chg="mod">
          <ac:chgData name="Mehdi Afiatpour" userId="0d916f10-5445-4adf-bb23-aa086e4204ed" providerId="ADAL" clId="{6E93803D-331E-4F17-802A-8C945DB6030D}" dt="2025-01-27T20:46:33.928" v="5549"/>
          <ac:spMkLst>
            <pc:docMk/>
            <pc:sldMk cId="2601819508" sldId="312"/>
            <ac:spMk id="2" creationId="{DB09A0FC-CA61-AE26-5FED-AEBC2F9F2ED2}"/>
          </ac:spMkLst>
        </pc:spChg>
        <pc:spChg chg="add mod">
          <ac:chgData name="Mehdi Afiatpour" userId="0d916f10-5445-4adf-bb23-aa086e4204ed" providerId="ADAL" clId="{6E93803D-331E-4F17-802A-8C945DB6030D}" dt="2025-01-23T00:13:49.687" v="4043" actId="20577"/>
          <ac:spMkLst>
            <pc:docMk/>
            <pc:sldMk cId="2601819508" sldId="312"/>
            <ac:spMk id="11" creationId="{AA80D9E8-3756-5A01-8B2B-798255A5407E}"/>
          </ac:spMkLst>
        </pc:spChg>
        <pc:spChg chg="add mod">
          <ac:chgData name="Mehdi Afiatpour" userId="0d916f10-5445-4adf-bb23-aa086e4204ed" providerId="ADAL" clId="{6E93803D-331E-4F17-802A-8C945DB6030D}" dt="2025-01-23T00:13:58.462" v="4048" actId="20577"/>
          <ac:spMkLst>
            <pc:docMk/>
            <pc:sldMk cId="2601819508" sldId="312"/>
            <ac:spMk id="12" creationId="{FEADF312-5DB5-9710-B714-12FC737A77FD}"/>
          </ac:spMkLst>
        </pc:spChg>
        <pc:spChg chg="add mod">
          <ac:chgData name="Mehdi Afiatpour" userId="0d916f10-5445-4adf-bb23-aa086e4204ed" providerId="ADAL" clId="{6E93803D-331E-4F17-802A-8C945DB6030D}" dt="2025-01-23T00:14:08.130" v="4054" actId="20577"/>
          <ac:spMkLst>
            <pc:docMk/>
            <pc:sldMk cId="2601819508" sldId="312"/>
            <ac:spMk id="13" creationId="{52918ECB-3723-FC29-AAB2-0EDBDE522A84}"/>
          </ac:spMkLst>
        </pc:spChg>
        <pc:spChg chg="add mod">
          <ac:chgData name="Mehdi Afiatpour" userId="0d916f10-5445-4adf-bb23-aa086e4204ed" providerId="ADAL" clId="{6E93803D-331E-4F17-802A-8C945DB6030D}" dt="2025-01-23T00:14:03.508" v="4051" actId="20577"/>
          <ac:spMkLst>
            <pc:docMk/>
            <pc:sldMk cId="2601819508" sldId="312"/>
            <ac:spMk id="14" creationId="{F2C5F17B-F4FE-B18D-3323-CAFAD134B78B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6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8" creationId="{2A0C3E4A-B089-458B-AFCE-988DAFDD5B0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6" creationId="{1DB043B4-68C6-45B9-82AC-A5800EADB8DB}"/>
          </ac:spMkLst>
        </pc:sp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4" creationId="{66DD829C-97FA-FF9D-E585-AFA4C208B25F}"/>
          </ac:picMkLst>
        </pc:pic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6" creationId="{94E2CF27-3DA4-0B59-D062-B8F5356EC1B7}"/>
          </ac:picMkLst>
        </pc:picChg>
        <pc:picChg chg="add mod">
          <ac:chgData name="Mehdi Afiatpour" userId="0d916f10-5445-4adf-bb23-aa086e4204ed" providerId="ADAL" clId="{6E93803D-331E-4F17-802A-8C945DB6030D}" dt="2025-01-22T17:30:02.358" v="3587" actId="26606"/>
          <ac:picMkLst>
            <pc:docMk/>
            <pc:sldMk cId="2601819508" sldId="312"/>
            <ac:picMk id="8" creationId="{7BCE7642-1181-B407-5722-7DF7C1115865}"/>
          </ac:picMkLst>
        </pc:picChg>
        <pc:picChg chg="add">
          <ac:chgData name="Mehdi Afiatpour" userId="0d916f10-5445-4adf-bb23-aa086e4204ed" providerId="ADAL" clId="{6E93803D-331E-4F17-802A-8C945DB6030D}" dt="2025-01-22T17:34:45.847" v="3626"/>
          <ac:picMkLst>
            <pc:docMk/>
            <pc:sldMk cId="2601819508" sldId="312"/>
            <ac:picMk id="9" creationId="{95F1FB09-04B3-A7AD-8C02-100C5A738893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7T20:46:36.994" v="5550"/>
        <pc:sldMkLst>
          <pc:docMk/>
          <pc:sldMk cId="2570449171" sldId="313"/>
        </pc:sldMkLst>
        <pc:spChg chg="mod">
          <ac:chgData name="Mehdi Afiatpour" userId="0d916f10-5445-4adf-bb23-aa086e4204ed" providerId="ADAL" clId="{6E93803D-331E-4F17-802A-8C945DB6030D}" dt="2025-01-27T20:46:36.994" v="5550"/>
          <ac:spMkLst>
            <pc:docMk/>
            <pc:sldMk cId="2570449171" sldId="313"/>
            <ac:spMk id="2" creationId="{E0D10704-32C4-0066-ADDA-5266B7BC8C80}"/>
          </ac:spMkLst>
        </pc:spChg>
        <pc:spChg chg="add mod">
          <ac:chgData name="Mehdi Afiatpour" userId="0d916f10-5445-4adf-bb23-aa086e4204ed" providerId="ADAL" clId="{6E93803D-331E-4F17-802A-8C945DB6030D}" dt="2025-01-23T00:14:52.306" v="4101" actId="20577"/>
          <ac:spMkLst>
            <pc:docMk/>
            <pc:sldMk cId="2570449171" sldId="313"/>
            <ac:spMk id="10" creationId="{5934D1E6-E0A9-ED08-C5FF-F2D2A455C698}"/>
          </ac:spMkLst>
        </pc:spChg>
        <pc:spChg chg="add mod">
          <ac:chgData name="Mehdi Afiatpour" userId="0d916f10-5445-4adf-bb23-aa086e4204ed" providerId="ADAL" clId="{6E93803D-331E-4F17-802A-8C945DB6030D}" dt="2025-01-23T00:14:55.843" v="4105" actId="20577"/>
          <ac:spMkLst>
            <pc:docMk/>
            <pc:sldMk cId="2570449171" sldId="313"/>
            <ac:spMk id="11" creationId="{5A444761-9CDC-42C0-E1ED-72174D293C19}"/>
          </ac:spMkLst>
        </pc:spChg>
        <pc:spChg chg="add mod">
          <ac:chgData name="Mehdi Afiatpour" userId="0d916f10-5445-4adf-bb23-aa086e4204ed" providerId="ADAL" clId="{6E93803D-331E-4F17-802A-8C945DB6030D}" dt="2025-01-23T00:15:01.984" v="4108" actId="20577"/>
          <ac:spMkLst>
            <pc:docMk/>
            <pc:sldMk cId="2570449171" sldId="313"/>
            <ac:spMk id="13" creationId="{B8B83582-7484-7A92-E8DC-FB1860D77E5E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1" creationId="{3040373B-F195-4965-BFC3-8E75CF006E5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3" creationId="{71902E5D-585B-473E-876E-DFC6D76ABE24}"/>
          </ac:spMkLst>
        </pc:sp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4" creationId="{5E59C976-0F8A-0232-44CD-CF89188E0A4E}"/>
          </ac:picMkLst>
        </pc:pic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6" creationId="{9001EECE-FEB6-8A50-FA2C-9715B0BC4FDB}"/>
          </ac:picMkLst>
        </pc:picChg>
        <pc:picChg chg="add mod ord">
          <ac:chgData name="Mehdi Afiatpour" userId="0d916f10-5445-4adf-bb23-aa086e4204ed" providerId="ADAL" clId="{6E93803D-331E-4F17-802A-8C945DB6030D}" dt="2025-01-23T00:14:36.028" v="4078" actId="1036"/>
          <ac:picMkLst>
            <pc:docMk/>
            <pc:sldMk cId="2570449171" sldId="313"/>
            <ac:picMk id="8" creationId="{9B9D6693-1DEC-F517-C097-B804FD40EEFD}"/>
          </ac:picMkLst>
        </pc:picChg>
      </pc:sldChg>
      <pc:sldChg chg="addSp delSp modSp add mod ord setBg delDesignElem">
        <pc:chgData name="Mehdi Afiatpour" userId="0d916f10-5445-4adf-bb23-aa086e4204ed" providerId="ADAL" clId="{6E93803D-331E-4F17-802A-8C945DB6030D}" dt="2025-01-27T20:47:00.767" v="5551" actId="20577"/>
        <pc:sldMkLst>
          <pc:docMk/>
          <pc:sldMk cId="691763431" sldId="314"/>
        </pc:sldMkLst>
        <pc:spChg chg="mod">
          <ac:chgData name="Mehdi Afiatpour" userId="0d916f10-5445-4adf-bb23-aa086e4204ed" providerId="ADAL" clId="{6E93803D-331E-4F17-802A-8C945DB6030D}" dt="2025-01-27T20:47:00.767" v="5551" actId="20577"/>
          <ac:spMkLst>
            <pc:docMk/>
            <pc:sldMk cId="691763431" sldId="314"/>
            <ac:spMk id="2" creationId="{E3995263-E323-4E24-C322-F66CB687D9F4}"/>
          </ac:spMkLst>
        </pc:spChg>
        <pc:spChg chg="add mod">
          <ac:chgData name="Mehdi Afiatpour" userId="0d916f10-5445-4adf-bb23-aa086e4204ed" providerId="ADAL" clId="{6E93803D-331E-4F17-802A-8C945DB6030D}" dt="2025-01-23T23:56:11.636" v="5484" actId="20577"/>
          <ac:spMkLst>
            <pc:docMk/>
            <pc:sldMk cId="691763431" sldId="314"/>
            <ac:spMk id="3" creationId="{82D11E3A-D4A2-1035-188A-E622B5A9EED9}"/>
          </ac:spMkLst>
        </pc:spChg>
        <pc:spChg chg="add mod">
          <ac:chgData name="Mehdi Afiatpour" userId="0d916f10-5445-4adf-bb23-aa086e4204ed" providerId="ADAL" clId="{6E93803D-331E-4F17-802A-8C945DB6030D}" dt="2025-01-23T00:24:19.236" v="4305" actId="1076"/>
          <ac:spMkLst>
            <pc:docMk/>
            <pc:sldMk cId="691763431" sldId="314"/>
            <ac:spMk id="4" creationId="{03B58A65-74B4-4259-11EC-C008690438F4}"/>
          </ac:spMkLst>
        </pc:spChg>
        <pc:spChg chg="add mod">
          <ac:chgData name="Mehdi Afiatpour" userId="0d916f10-5445-4adf-bb23-aa086e4204ed" providerId="ADAL" clId="{6E93803D-331E-4F17-802A-8C945DB6030D}" dt="2025-01-23T00:24:54.565" v="4329" actId="1038"/>
          <ac:spMkLst>
            <pc:docMk/>
            <pc:sldMk cId="691763431" sldId="314"/>
            <ac:spMk id="6" creationId="{83926D3F-2F3F-237D-EF89-E8938ED05179}"/>
          </ac:spMkLst>
        </pc:spChg>
        <pc:spChg chg="add mod">
          <ac:chgData name="Mehdi Afiatpour" userId="0d916f10-5445-4adf-bb23-aa086e4204ed" providerId="ADAL" clId="{6E93803D-331E-4F17-802A-8C945DB6030D}" dt="2025-01-23T00:24:26.910" v="4310" actId="1076"/>
          <ac:spMkLst>
            <pc:docMk/>
            <pc:sldMk cId="691763431" sldId="314"/>
            <ac:spMk id="7" creationId="{E4675FE1-B8C5-16E4-FA8F-E3AF8D184E9A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31" creationId="{1DB043B4-68C6-45B9-82AC-A5800EADB8DB}"/>
          </ac:spMkLst>
        </pc:spChg>
        <pc:grpChg chg="add">
          <ac:chgData name="Mehdi Afiatpour" userId="0d916f10-5445-4adf-bb23-aa086e4204ed" providerId="ADAL" clId="{6E93803D-331E-4F17-802A-8C945DB6030D}" dt="2025-01-22T17:46:14.489" v="3772" actId="26606"/>
          <ac:grpSpMkLst>
            <pc:docMk/>
            <pc:sldMk cId="691763431" sldId="314"/>
            <ac:grpSpMk id="25" creationId="{79DE9FAB-6BBA-4CFE-B67D-77B47F01ECA4}"/>
          </ac:grpSpMkLst>
        </pc:grpChg>
        <pc:picChg chg="add mod or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5" creationId="{CAF75CEB-2B3F-1674-7067-EC0E98E5EF63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0" creationId="{3CD7B312-B0D7-2BED-4B60-B8C197F49831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2" creationId="{BA759211-5ABE-223A-3045-6FFF6A8C4754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4" creationId="{5B9BFEAC-26E5-B0E4-7386-170D334570F3}"/>
          </ac:picMkLst>
        </pc:picChg>
      </pc:sldChg>
      <pc:sldChg chg="addSp delSp modSp add del mod setBg delDesignElem">
        <pc:chgData name="Mehdi Afiatpour" userId="0d916f10-5445-4adf-bb23-aa086e4204ed" providerId="ADAL" clId="{6E93803D-331E-4F17-802A-8C945DB6030D}" dt="2025-01-22T17:33:09.403" v="3607"/>
        <pc:sldMkLst>
          <pc:docMk/>
          <pc:sldMk cId="3179724188" sldId="314"/>
        </pc:sldMkLst>
      </pc:sldChg>
      <pc:sldChg chg="addSp delSp modSp add mod setBg delDesignElem">
        <pc:chgData name="Mehdi Afiatpour" userId="0d916f10-5445-4adf-bb23-aa086e4204ed" providerId="ADAL" clId="{6E93803D-331E-4F17-802A-8C945DB6030D}" dt="2025-01-27T20:47:04.365" v="5552" actId="20577"/>
        <pc:sldMkLst>
          <pc:docMk/>
          <pc:sldMk cId="1551493794" sldId="315"/>
        </pc:sldMkLst>
        <pc:spChg chg="mod">
          <ac:chgData name="Mehdi Afiatpour" userId="0d916f10-5445-4adf-bb23-aa086e4204ed" providerId="ADAL" clId="{6E93803D-331E-4F17-802A-8C945DB6030D}" dt="2025-01-27T20:47:04.365" v="5552" actId="20577"/>
          <ac:spMkLst>
            <pc:docMk/>
            <pc:sldMk cId="1551493794" sldId="315"/>
            <ac:spMk id="2" creationId="{75F3B661-2253-36DC-58A2-E93095AA0D4D}"/>
          </ac:spMkLst>
        </pc:spChg>
        <pc:spChg chg="add mod">
          <ac:chgData name="Mehdi Afiatpour" userId="0d916f10-5445-4adf-bb23-aa086e4204ed" providerId="ADAL" clId="{6E93803D-331E-4F17-802A-8C945DB6030D}" dt="2025-01-23T00:25:56.446" v="4342" actId="20577"/>
          <ac:spMkLst>
            <pc:docMk/>
            <pc:sldMk cId="1551493794" sldId="315"/>
            <ac:spMk id="3" creationId="{9459ECB1-5A67-EC6C-94A4-599B7A9182DA}"/>
          </ac:spMkLst>
        </pc:spChg>
        <pc:spChg chg="add mod">
          <ac:chgData name="Mehdi Afiatpour" userId="0d916f10-5445-4adf-bb23-aa086e4204ed" providerId="ADAL" clId="{6E93803D-331E-4F17-802A-8C945DB6030D}" dt="2025-01-23T00:26:03.827" v="4349" actId="20577"/>
          <ac:spMkLst>
            <pc:docMk/>
            <pc:sldMk cId="1551493794" sldId="315"/>
            <ac:spMk id="5" creationId="{0710C5D3-DF8E-0569-E73F-1F7D631195DA}"/>
          </ac:spMkLst>
        </pc:spChg>
        <pc:spChg chg="add mod">
          <ac:chgData name="Mehdi Afiatpour" userId="0d916f10-5445-4adf-bb23-aa086e4204ed" providerId="ADAL" clId="{6E93803D-331E-4F17-802A-8C945DB6030D}" dt="2025-01-23T00:26:00.334" v="4346" actId="20577"/>
          <ac:spMkLst>
            <pc:docMk/>
            <pc:sldMk cId="1551493794" sldId="315"/>
            <ac:spMk id="6" creationId="{C9D6D43C-F120-4F1A-608A-53C0F312009C}"/>
          </ac:spMkLst>
        </pc:spChg>
        <pc:spChg chg="add mod">
          <ac:chgData name="Mehdi Afiatpour" userId="0d916f10-5445-4adf-bb23-aa086e4204ed" providerId="ADAL" clId="{6E93803D-331E-4F17-802A-8C945DB6030D}" dt="2025-01-23T00:26:06.918" v="4353" actId="20577"/>
          <ac:spMkLst>
            <pc:docMk/>
            <pc:sldMk cId="1551493794" sldId="315"/>
            <ac:spMk id="8" creationId="{83D87F14-0A8A-65DE-E442-165A2B8E76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9" creationId="{1DB043B4-68C6-45B9-82AC-A5800EADB8DB}"/>
          </ac:spMkLst>
        </pc:spChg>
        <pc:grpChg chg="add">
          <ac:chgData name="Mehdi Afiatpour" userId="0d916f10-5445-4adf-bb23-aa086e4204ed" providerId="ADAL" clId="{6E93803D-331E-4F17-802A-8C945DB6030D}" dt="2025-01-22T17:46:56.748" v="3779" actId="26606"/>
          <ac:grpSpMkLst>
            <pc:docMk/>
            <pc:sldMk cId="1551493794" sldId="315"/>
            <ac:grpSpMk id="23" creationId="{79DE9FAB-6BBA-4CFE-B67D-77B47F01ECA4}"/>
          </ac:grpSpMkLst>
        </pc:grp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4" creationId="{03754F55-FE8A-2964-2E53-517D4B391762}"/>
          </ac:picMkLst>
        </pc:pic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7" creationId="{E2E56228-92F6-E701-434C-72A7B744AC95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0" creationId="{B6808914-6C57-7611-83D0-211DA999961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2" creationId="{2D406A4D-DDCC-0C5E-3B2A-7C04D6C78A27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7T20:47:08.170" v="5553" actId="20577"/>
        <pc:sldMkLst>
          <pc:docMk/>
          <pc:sldMk cId="2369332830" sldId="316"/>
        </pc:sldMkLst>
        <pc:spChg chg="mod">
          <ac:chgData name="Mehdi Afiatpour" userId="0d916f10-5445-4adf-bb23-aa086e4204ed" providerId="ADAL" clId="{6E93803D-331E-4F17-802A-8C945DB6030D}" dt="2025-01-27T20:47:08.170" v="5553" actId="20577"/>
          <ac:spMkLst>
            <pc:docMk/>
            <pc:sldMk cId="2369332830" sldId="316"/>
            <ac:spMk id="2" creationId="{6F2D9151-3C1E-8ABB-0801-0D0075B1477A}"/>
          </ac:spMkLst>
        </pc:spChg>
        <pc:spChg chg="add mod">
          <ac:chgData name="Mehdi Afiatpour" userId="0d916f10-5445-4adf-bb23-aa086e4204ed" providerId="ADAL" clId="{6E93803D-331E-4F17-802A-8C945DB6030D}" dt="2025-01-23T00:26:11.506" v="4356" actId="20577"/>
          <ac:spMkLst>
            <pc:docMk/>
            <pc:sldMk cId="2369332830" sldId="316"/>
            <ac:spMk id="3" creationId="{17680582-B73A-4FAD-3B72-8C11B8F28D22}"/>
          </ac:spMkLst>
        </pc:spChg>
        <pc:spChg chg="add mod">
          <ac:chgData name="Mehdi Afiatpour" userId="0d916f10-5445-4adf-bb23-aa086e4204ed" providerId="ADAL" clId="{6E93803D-331E-4F17-802A-8C945DB6030D}" dt="2025-01-23T00:26:18.118" v="4364" actId="20577"/>
          <ac:spMkLst>
            <pc:docMk/>
            <pc:sldMk cId="2369332830" sldId="316"/>
            <ac:spMk id="4" creationId="{69EB7A04-EEFC-A32A-4598-B2AEDF142915}"/>
          </ac:spMkLst>
        </pc:spChg>
        <pc:spChg chg="add mod">
          <ac:chgData name="Mehdi Afiatpour" userId="0d916f10-5445-4adf-bb23-aa086e4204ed" providerId="ADAL" clId="{6E93803D-331E-4F17-802A-8C945DB6030D}" dt="2025-01-23T00:26:14.429" v="4360" actId="20577"/>
          <ac:spMkLst>
            <pc:docMk/>
            <pc:sldMk cId="2369332830" sldId="316"/>
            <ac:spMk id="6" creationId="{64D1D94B-D72A-A030-8F73-8DF88D115C40}"/>
          </ac:spMkLst>
        </pc:spChg>
        <pc:spChg chg="add mod">
          <ac:chgData name="Mehdi Afiatpour" userId="0d916f10-5445-4adf-bb23-aa086e4204ed" providerId="ADAL" clId="{6E93803D-331E-4F17-802A-8C945DB6030D}" dt="2025-01-23T00:26:27.422" v="4372" actId="20577"/>
          <ac:spMkLst>
            <pc:docMk/>
            <pc:sldMk cId="2369332830" sldId="316"/>
            <ac:spMk id="7" creationId="{CEF45C3C-17E9-89AF-85B4-0CD8F58CB87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31" creationId="{1DB043B4-68C6-45B9-82AC-A5800EADB8DB}"/>
          </ac:spMkLst>
        </pc:spChg>
        <pc:grpChg chg="add">
          <ac:chgData name="Mehdi Afiatpour" userId="0d916f10-5445-4adf-bb23-aa086e4204ed" providerId="ADAL" clId="{6E93803D-331E-4F17-802A-8C945DB6030D}" dt="2025-01-22T17:47:33.454" v="3785" actId="26606"/>
          <ac:grpSpMkLst>
            <pc:docMk/>
            <pc:sldMk cId="2369332830" sldId="316"/>
            <ac:grpSpMk id="25" creationId="{79DE9FAB-6BBA-4CFE-B67D-77B47F01ECA4}"/>
          </ac:grpSpMkLst>
        </pc:grp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5" creationId="{CE3A6F3B-8D45-F3AA-6AF5-57FE2280A251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0" creationId="{F0F649DB-CACD-C527-A204-9066AAF650E1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2" creationId="{6028315E-6C56-EF01-E500-BBA3DCE993C9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4" creationId="{2C11AB5E-BE71-D4A1-1452-E799C473E8B8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7T20:47:13.422" v="5556" actId="20577"/>
        <pc:sldMkLst>
          <pc:docMk/>
          <pc:sldMk cId="1064248547" sldId="317"/>
        </pc:sldMkLst>
        <pc:spChg chg="mod">
          <ac:chgData name="Mehdi Afiatpour" userId="0d916f10-5445-4adf-bb23-aa086e4204ed" providerId="ADAL" clId="{6E93803D-331E-4F17-802A-8C945DB6030D}" dt="2025-01-27T20:47:13.422" v="5556" actId="20577"/>
          <ac:spMkLst>
            <pc:docMk/>
            <pc:sldMk cId="1064248547" sldId="317"/>
            <ac:spMk id="2" creationId="{3CE20AF6-72A8-5AD4-9BB4-D487770D9E25}"/>
          </ac:spMkLst>
        </pc:spChg>
        <pc:spChg chg="add mod">
          <ac:chgData name="Mehdi Afiatpour" userId="0d916f10-5445-4adf-bb23-aa086e4204ed" providerId="ADAL" clId="{6E93803D-331E-4F17-802A-8C945DB6030D}" dt="2025-01-23T00:26:33.167" v="4375" actId="20577"/>
          <ac:spMkLst>
            <pc:docMk/>
            <pc:sldMk cId="1064248547" sldId="317"/>
            <ac:spMk id="3" creationId="{0EE0175C-1B35-9C2E-A733-3E8ABFA9FE3E}"/>
          </ac:spMkLst>
        </pc:spChg>
        <pc:spChg chg="add mod">
          <ac:chgData name="Mehdi Afiatpour" userId="0d916f10-5445-4adf-bb23-aa086e4204ed" providerId="ADAL" clId="{6E93803D-331E-4F17-802A-8C945DB6030D}" dt="2025-01-23T00:26:49.560" v="4393" actId="20577"/>
          <ac:spMkLst>
            <pc:docMk/>
            <pc:sldMk cId="1064248547" sldId="317"/>
            <ac:spMk id="4" creationId="{6BC88E6B-FF4E-31D4-9EC3-B8444923CC11}"/>
          </ac:spMkLst>
        </pc:spChg>
        <pc:spChg chg="add mod">
          <ac:chgData name="Mehdi Afiatpour" userId="0d916f10-5445-4adf-bb23-aa086e4204ed" providerId="ADAL" clId="{6E93803D-331E-4F17-802A-8C945DB6030D}" dt="2025-01-23T00:26:41.738" v="4381" actId="20577"/>
          <ac:spMkLst>
            <pc:docMk/>
            <pc:sldMk cId="1064248547" sldId="317"/>
            <ac:spMk id="6" creationId="{C8FDA43A-4916-BA16-3D0B-A734E2FF62D2}"/>
          </ac:spMkLst>
        </pc:spChg>
        <pc:spChg chg="add mod">
          <ac:chgData name="Mehdi Afiatpour" userId="0d916f10-5445-4adf-bb23-aa086e4204ed" providerId="ADAL" clId="{6E93803D-331E-4F17-802A-8C945DB6030D}" dt="2025-01-23T00:26:45.564" v="4386" actId="20577"/>
          <ac:spMkLst>
            <pc:docMk/>
            <pc:sldMk cId="1064248547" sldId="317"/>
            <ac:spMk id="7" creationId="{D33C49D0-2D4B-AC9B-99E7-348978022F1B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31" creationId="{1DB043B4-68C6-45B9-82AC-A5800EADB8DB}"/>
          </ac:spMkLst>
        </pc:spChg>
        <pc:grpChg chg="add">
          <ac:chgData name="Mehdi Afiatpour" userId="0d916f10-5445-4adf-bb23-aa086e4204ed" providerId="ADAL" clId="{6E93803D-331E-4F17-802A-8C945DB6030D}" dt="2025-01-22T17:48:17.938" v="3791" actId="26606"/>
          <ac:grpSpMkLst>
            <pc:docMk/>
            <pc:sldMk cId="1064248547" sldId="317"/>
            <ac:grpSpMk id="25" creationId="{79DE9FAB-6BBA-4CFE-B67D-77B47F01ECA4}"/>
          </ac:grpSpMkLst>
        </pc:grp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5" creationId="{4BD1EB0B-BADF-2A21-EA53-B4C64EEB35BB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0" creationId="{8B1383C6-473D-0172-6171-8B953B2D3EE0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2" creationId="{B717275A-357C-C96C-F6C4-180EB0580CFB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4" creationId="{BB3766E0-7BA7-5725-E77A-F293DF7F1879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7T20:47:17.698" v="5557" actId="20577"/>
        <pc:sldMkLst>
          <pc:docMk/>
          <pc:sldMk cId="426261011" sldId="318"/>
        </pc:sldMkLst>
        <pc:spChg chg="mod">
          <ac:chgData name="Mehdi Afiatpour" userId="0d916f10-5445-4adf-bb23-aa086e4204ed" providerId="ADAL" clId="{6E93803D-331E-4F17-802A-8C945DB6030D}" dt="2025-01-27T20:47:17.698" v="5557" actId="20577"/>
          <ac:spMkLst>
            <pc:docMk/>
            <pc:sldMk cId="426261011" sldId="318"/>
            <ac:spMk id="2" creationId="{35E0B486-C1AA-C692-452C-C41A078D9C1B}"/>
          </ac:spMkLst>
        </pc:spChg>
        <pc:spChg chg="add mod">
          <ac:chgData name="Mehdi Afiatpour" userId="0d916f10-5445-4adf-bb23-aa086e4204ed" providerId="ADAL" clId="{6E93803D-331E-4F17-802A-8C945DB6030D}" dt="2025-01-23T00:27:01.206" v="4401" actId="20577"/>
          <ac:spMkLst>
            <pc:docMk/>
            <pc:sldMk cId="426261011" sldId="318"/>
            <ac:spMk id="3" creationId="{749813FF-FA2E-D78B-F5EF-90FF920F63F9}"/>
          </ac:spMkLst>
        </pc:spChg>
        <pc:spChg chg="add mod">
          <ac:chgData name="Mehdi Afiatpour" userId="0d916f10-5445-4adf-bb23-aa086e4204ed" providerId="ADAL" clId="{6E93803D-331E-4F17-802A-8C945DB6030D}" dt="2025-01-23T00:27:11.143" v="4406" actId="1076"/>
          <ac:spMkLst>
            <pc:docMk/>
            <pc:sldMk cId="426261011" sldId="318"/>
            <ac:spMk id="6" creationId="{AFBD4B19-4265-313F-1481-021A2C7D3513}"/>
          </ac:spMkLst>
        </pc:spChg>
        <pc:spChg chg="add mod">
          <ac:chgData name="Mehdi Afiatpour" userId="0d916f10-5445-4adf-bb23-aa086e4204ed" providerId="ADAL" clId="{6E93803D-331E-4F17-802A-8C945DB6030D}" dt="2025-01-23T00:27:18.026" v="4410" actId="1076"/>
          <ac:spMkLst>
            <pc:docMk/>
            <pc:sldMk cId="426261011" sldId="318"/>
            <ac:spMk id="7" creationId="{54CAE14D-803F-7008-1F76-DF7F0F0549A0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8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8" creationId="{1DB043B4-68C6-45B9-82AC-A5800EADB8DB}"/>
          </ac:spMkLst>
        </pc:s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22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30" creationId="{05A5D99C-8CA9-4688-A7A5-0D9C34AE3048}"/>
          </ac:grpSpMkLst>
        </pc:grp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5" creationId="{CFCEB7E3-BDEC-7035-2E45-C77F4137769B}"/>
          </ac:picMkLst>
        </pc:picChg>
        <pc:picChg chg="add mod or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9" creationId="{93EEAA19-FA1F-9FE5-959E-66781F0097CB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11" creationId="{045450D8-B1ED-870A-CDE3-DB6D03A186F3}"/>
          </ac:picMkLst>
        </pc:picChg>
      </pc:sldChg>
      <pc:sldChg chg="new del">
        <pc:chgData name="Mehdi Afiatpour" userId="0d916f10-5445-4adf-bb23-aa086e4204ed" providerId="ADAL" clId="{6E93803D-331E-4F17-802A-8C945DB6030D}" dt="2025-01-23T00:15:50.266" v="4112" actId="47"/>
        <pc:sldMkLst>
          <pc:docMk/>
          <pc:sldMk cId="2316072944" sldId="319"/>
        </pc:sldMkLst>
      </pc:sldChg>
      <pc:sldChg chg="addSp delSp modSp add del mod ord">
        <pc:chgData name="Mehdi Afiatpour" userId="0d916f10-5445-4adf-bb23-aa086e4204ed" providerId="ADAL" clId="{6E93803D-331E-4F17-802A-8C945DB6030D}" dt="2025-01-23T23:57:29.910" v="5489" actId="2696"/>
        <pc:sldMkLst>
          <pc:docMk/>
          <pc:sldMk cId="660915264" sldId="320"/>
        </pc:sldMkLst>
        <pc:spChg chg="mod">
          <ac:chgData name="Mehdi Afiatpour" userId="0d916f10-5445-4adf-bb23-aa086e4204ed" providerId="ADAL" clId="{6E93803D-331E-4F17-802A-8C945DB6030D}" dt="2025-01-23T02:16:43.321" v="5089" actId="20577"/>
          <ac:spMkLst>
            <pc:docMk/>
            <pc:sldMk cId="660915264" sldId="320"/>
            <ac:spMk id="2" creationId="{271BD85E-D1A2-60E9-6892-D6A9B610A7BE}"/>
          </ac:spMkLst>
        </pc:spChg>
        <pc:spChg chg="mod">
          <ac:chgData name="Mehdi Afiatpour" userId="0d916f10-5445-4adf-bb23-aa086e4204ed" providerId="ADAL" clId="{6E93803D-331E-4F17-802A-8C945DB6030D}" dt="2025-01-23T01:21:30.504" v="4816" actId="27636"/>
          <ac:spMkLst>
            <pc:docMk/>
            <pc:sldMk cId="660915264" sldId="320"/>
            <ac:spMk id="3" creationId="{2C62A5C3-6E35-3286-7819-E94BE2FE970E}"/>
          </ac:spMkLst>
        </pc:spChg>
        <pc:spChg chg="mod">
          <ac:chgData name="Mehdi Afiatpour" userId="0d916f10-5445-4adf-bb23-aa086e4204ed" providerId="ADAL" clId="{6E93803D-331E-4F17-802A-8C945DB6030D}" dt="2025-01-23T01:21:34.497" v="4818" actId="27636"/>
          <ac:spMkLst>
            <pc:docMk/>
            <pc:sldMk cId="660915264" sldId="320"/>
            <ac:spMk id="5" creationId="{65D9466C-0EE6-3C89-2514-F1437FBCEAE1}"/>
          </ac:spMkLst>
        </pc:spChg>
        <pc:spChg chg="add mod">
          <ac:chgData name="Mehdi Afiatpour" userId="0d916f10-5445-4adf-bb23-aa086e4204ed" providerId="ADAL" clId="{6E93803D-331E-4F17-802A-8C945DB6030D}" dt="2025-01-23T01:21:37.721" v="4820" actId="27636"/>
          <ac:spMkLst>
            <pc:docMk/>
            <pc:sldMk cId="660915264" sldId="320"/>
            <ac:spMk id="6" creationId="{EAFDC337-1785-FE40-FA41-0CE30CCD0CCB}"/>
          </ac:spMkLst>
        </pc:spChg>
        <pc:spChg chg="add mod">
          <ac:chgData name="Mehdi Afiatpour" userId="0d916f10-5445-4adf-bb23-aa086e4204ed" providerId="ADAL" clId="{6E93803D-331E-4F17-802A-8C945DB6030D}" dt="2025-01-23T01:25:07.081" v="5052" actId="1037"/>
          <ac:spMkLst>
            <pc:docMk/>
            <pc:sldMk cId="660915264" sldId="320"/>
            <ac:spMk id="7" creationId="{77D6A633-8CB2-A230-9E9F-0E1A22E2EC07}"/>
          </ac:spMkLst>
        </pc:spChg>
        <pc:spChg chg="add mod">
          <ac:chgData name="Mehdi Afiatpour" userId="0d916f10-5445-4adf-bb23-aa086e4204ed" providerId="ADAL" clId="{6E93803D-331E-4F17-802A-8C945DB6030D}" dt="2025-01-23T01:23:43.656" v="4963" actId="207"/>
          <ac:spMkLst>
            <pc:docMk/>
            <pc:sldMk cId="660915264" sldId="320"/>
            <ac:spMk id="9" creationId="{CD52D437-27FF-9920-154F-A829368DC1DB}"/>
          </ac:spMkLst>
        </pc:spChg>
        <pc:spChg chg="add mod">
          <ac:chgData name="Mehdi Afiatpour" userId="0d916f10-5445-4adf-bb23-aa086e4204ed" providerId="ADAL" clId="{6E93803D-331E-4F17-802A-8C945DB6030D}" dt="2025-01-23T01:23:50.390" v="4964" actId="207"/>
          <ac:spMkLst>
            <pc:docMk/>
            <pc:sldMk cId="660915264" sldId="320"/>
            <ac:spMk id="10" creationId="{62782DE5-C2E4-E2A7-32E7-84547AFFBDFE}"/>
          </ac:spMkLst>
        </pc:spChg>
        <pc:spChg chg="add mod">
          <ac:chgData name="Mehdi Afiatpour" userId="0d916f10-5445-4adf-bb23-aa086e4204ed" providerId="ADAL" clId="{6E93803D-331E-4F17-802A-8C945DB6030D}" dt="2025-01-23T01:24:27.896" v="5007" actId="207"/>
          <ac:spMkLst>
            <pc:docMk/>
            <pc:sldMk cId="660915264" sldId="320"/>
            <ac:spMk id="11" creationId="{1B2188CA-00DE-EEA6-B1B7-2CCC91D44796}"/>
          </ac:spMkLst>
        </pc:spChg>
        <pc:spChg chg="add mod">
          <ac:chgData name="Mehdi Afiatpour" userId="0d916f10-5445-4adf-bb23-aa086e4204ed" providerId="ADAL" clId="{6E93803D-331E-4F17-802A-8C945DB6030D}" dt="2025-01-23T01:25:07.081" v="5052" actId="1037"/>
          <ac:spMkLst>
            <pc:docMk/>
            <pc:sldMk cId="660915264" sldId="320"/>
            <ac:spMk id="12" creationId="{86A880A0-19D1-D420-39E4-6A5EE79B28BB}"/>
          </ac:spMkLst>
        </pc:spChg>
      </pc:sldChg>
      <pc:sldChg chg="add del">
        <pc:chgData name="Mehdi Afiatpour" userId="0d916f10-5445-4adf-bb23-aa086e4204ed" providerId="ADAL" clId="{6E93803D-331E-4F17-802A-8C945DB6030D}" dt="2025-01-23T23:57:29.130" v="5488"/>
        <pc:sldMkLst>
          <pc:docMk/>
          <pc:sldMk cId="3518211607" sldId="320"/>
        </pc:sldMkLst>
      </pc:sldChg>
      <pc:sldChg chg="addSp modSp add del mod">
        <pc:chgData name="Mehdi Afiatpour" userId="0d916f10-5445-4adf-bb23-aa086e4204ed" providerId="ADAL" clId="{6E93803D-331E-4F17-802A-8C945DB6030D}" dt="2025-01-23T00:27:28.159" v="4412" actId="2696"/>
        <pc:sldMkLst>
          <pc:docMk/>
          <pc:sldMk cId="4200551036" sldId="320"/>
        </pc:sldMkLst>
      </pc:sldChg>
      <pc:sldChg chg="addSp delSp modSp new add del mod ord setBg">
        <pc:chgData name="Mehdi Afiatpour" userId="0d916f10-5445-4adf-bb23-aa086e4204ed" providerId="ADAL" clId="{6E93803D-331E-4F17-802A-8C945DB6030D}" dt="2025-01-27T20:52:14.312" v="5685" actId="1076"/>
        <pc:sldMkLst>
          <pc:docMk/>
          <pc:sldMk cId="420510015" sldId="321"/>
        </pc:sldMkLst>
        <pc:spChg chg="mo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" creationId="{42420C2F-B51F-9180-7054-B84A4D434AFE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1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3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5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3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5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17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27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31" creationId="{4B158E9A-DBF4-4AA7-B6B7-8C8EB2FBDD68}"/>
          </ac:grpSpMkLst>
        </pc:grpChg>
        <pc:picChg chg="add mod">
          <ac:chgData name="Mehdi Afiatpour" userId="0d916f10-5445-4adf-bb23-aa086e4204ed" providerId="ADAL" clId="{6E93803D-331E-4F17-802A-8C945DB6030D}" dt="2025-01-27T20:52:14.312" v="5685" actId="1076"/>
          <ac:picMkLst>
            <pc:docMk/>
            <pc:sldMk cId="420510015" sldId="321"/>
            <ac:picMk id="6" creationId="{967672F0-01C7-CA37-B93B-C3522BB724AC}"/>
          </ac:picMkLst>
        </pc:picChg>
      </pc:sldChg>
      <pc:sldChg chg="addSp delSp add del setBg delDesignElem">
        <pc:chgData name="Mehdi Afiatpour" userId="0d916f10-5445-4adf-bb23-aa086e4204ed" providerId="ADAL" clId="{6E93803D-331E-4F17-802A-8C945DB6030D}" dt="2025-01-23T23:57:29.130" v="5488"/>
        <pc:sldMkLst>
          <pc:docMk/>
          <pc:sldMk cId="4010768247" sldId="321"/>
        </pc:sldMkLst>
      </pc:sldChg>
      <pc:sldChg chg="add del">
        <pc:chgData name="Mehdi Afiatpour" userId="0d916f10-5445-4adf-bb23-aa086e4204ed" providerId="ADAL" clId="{6E93803D-331E-4F17-802A-8C945DB6030D}" dt="2025-01-23T01:10:36.290" v="4602" actId="47"/>
        <pc:sldMkLst>
          <pc:docMk/>
          <pc:sldMk cId="4257275712" sldId="321"/>
        </pc:sldMkLst>
      </pc:sldChg>
      <pc:sldChg chg="modSp new del mod">
        <pc:chgData name="Mehdi Afiatpour" userId="0d916f10-5445-4adf-bb23-aa086e4204ed" providerId="ADAL" clId="{6E93803D-331E-4F17-802A-8C945DB6030D}" dt="2025-01-27T20:40:37.329" v="5512" actId="47"/>
        <pc:sldMkLst>
          <pc:docMk/>
          <pc:sldMk cId="162548242" sldId="322"/>
        </pc:sldMkLst>
        <pc:spChg chg="mod">
          <ac:chgData name="Mehdi Afiatpour" userId="0d916f10-5445-4adf-bb23-aa086e4204ed" providerId="ADAL" clId="{6E93803D-331E-4F17-802A-8C945DB6030D}" dt="2025-01-27T20:40:15.637" v="5511" actId="20577"/>
          <ac:spMkLst>
            <pc:docMk/>
            <pc:sldMk cId="162548242" sldId="322"/>
            <ac:spMk id="2" creationId="{9B4AD8F4-9DB4-F3F6-4D9C-7A3EDF5DC0B9}"/>
          </ac:spMkLst>
        </pc:spChg>
      </pc:sldChg>
      <pc:sldChg chg="new del">
        <pc:chgData name="Mehdi Afiatpour" userId="0d916f10-5445-4adf-bb23-aa086e4204ed" providerId="ADAL" clId="{6E93803D-331E-4F17-802A-8C945DB6030D}" dt="2025-01-27T20:52:17.191" v="5686" actId="47"/>
        <pc:sldMkLst>
          <pc:docMk/>
          <pc:sldMk cId="4097829506" sldId="322"/>
        </pc:sldMkLst>
      </pc:sldChg>
      <pc:sldChg chg="new del">
        <pc:chgData name="Mehdi Afiatpour" userId="0d916f10-5445-4adf-bb23-aa086e4204ed" providerId="ADAL" clId="{6E93803D-331E-4F17-802A-8C945DB6030D}" dt="2025-01-27T20:47:43.138" v="5560" actId="47"/>
        <pc:sldMkLst>
          <pc:docMk/>
          <pc:sldMk cId="3920814090" sldId="323"/>
        </pc:sldMkLst>
      </pc:sldChg>
      <pc:sldChg chg="modSp add del mod">
        <pc:chgData name="Mehdi Afiatpour" userId="0d916f10-5445-4adf-bb23-aa086e4204ed" providerId="ADAL" clId="{6E93803D-331E-4F17-802A-8C945DB6030D}" dt="2025-01-27T20:48:07.801" v="5578" actId="47"/>
        <pc:sldMkLst>
          <pc:docMk/>
          <pc:sldMk cId="2308353478" sldId="324"/>
        </pc:sldMkLst>
        <pc:spChg chg="mod">
          <ac:chgData name="Mehdi Afiatpour" userId="0d916f10-5445-4adf-bb23-aa086e4204ed" providerId="ADAL" clId="{6E93803D-331E-4F17-802A-8C945DB6030D}" dt="2025-01-27T20:47:54.322" v="5577" actId="20577"/>
          <ac:spMkLst>
            <pc:docMk/>
            <pc:sldMk cId="2308353478" sldId="324"/>
            <ac:spMk id="2" creationId="{36B7AD49-8FB8-3E91-5E62-009325EEF007}"/>
          </ac:spMkLst>
        </pc:spChg>
      </pc:sldChg>
      <pc:sldMasterChg chg="addSldLayout delSldLayout">
        <pc:chgData name="Mehdi Afiatpour" userId="0d916f10-5445-4adf-bb23-aa086e4204ed" providerId="ADAL" clId="{6E93803D-331E-4F17-802A-8C945DB6030D}" dt="2025-01-23T23:57:29.910" v="5489" actId="2696"/>
        <pc:sldMasterMkLst>
          <pc:docMk/>
          <pc:sldMasterMk cId="4222058729" sldId="2147483705"/>
        </pc:sldMasterMkLst>
        <pc:sldLayoutChg chg="del">
          <pc:chgData name="Mehdi Afiatpour" userId="0d916f10-5445-4adf-bb23-aa086e4204ed" providerId="ADAL" clId="{6E93803D-331E-4F17-802A-8C945DB6030D}" dt="2025-01-22T23:59:43.064" v="3800" actId="47"/>
          <pc:sldLayoutMkLst>
            <pc:docMk/>
            <pc:sldMasterMk cId="4222058729" sldId="2147483705"/>
            <pc:sldLayoutMk cId="2207653566" sldId="2147483718"/>
          </pc:sldLayoutMkLst>
        </pc:sldLayoutChg>
        <pc:sldLayoutChg chg="add del">
          <pc:chgData name="Mehdi Afiatpour" userId="0d916f10-5445-4adf-bb23-aa086e4204ed" providerId="ADAL" clId="{6E93803D-331E-4F17-802A-8C945DB6030D}" dt="2025-01-23T23:57:29.910" v="5489" actId="2696"/>
          <pc:sldLayoutMkLst>
            <pc:docMk/>
            <pc:sldMasterMk cId="4222058729" sldId="2147483705"/>
            <pc:sldLayoutMk cId="360699476" sldId="2147483722"/>
          </pc:sldLayoutMkLst>
        </pc:sldLayoutChg>
        <pc:sldLayoutChg chg="add del">
          <pc:chgData name="Mehdi Afiatpour" userId="0d916f10-5445-4adf-bb23-aa086e4204ed" providerId="ADAL" clId="{6E93803D-331E-4F17-802A-8C945DB6030D}" dt="2025-01-23T23:57:29.910" v="5489" actId="2696"/>
          <pc:sldLayoutMkLst>
            <pc:docMk/>
            <pc:sldMasterMk cId="4222058729" sldId="2147483705"/>
            <pc:sldLayoutMk cId="1929982903" sldId="214748372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9C4B-1CF1-2F40-2162-8AC2432D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884EF-BD47-E69C-6E5A-881A01BC6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5BC81-85B0-A445-F80D-4A2447AD7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9CEA1-164B-9BB7-A422-9E373A627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9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E5665-F77D-2FEB-2149-1D7AE7A1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84622-404B-82EC-2AA0-5928D454E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46819-7695-727F-858B-2FF45D86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14C03-1CC8-D1F0-AF95-88E2ED944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8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96B4B-2FF7-CAD0-68BE-308897C52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E3E43-068C-DF4A-B392-2E9111A92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54EE-9507-F9B8-525D-DB832C226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7599-1E7C-2F41-0E32-7BF7ECE00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9EA8-27A6-A0AE-E69D-243EAAAC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FD59-3ED0-07BE-CAC5-C9A7B2267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B7E1E-D365-1148-4ED3-7FD80FB66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F8E79-35C2-C23D-7BD2-DB3D8829E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7B2D3-67B2-A76C-8847-6F00CB3C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7B0FF-7C34-8652-03E1-4B0C32ECF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59E0B-3E8F-AF24-61A2-B7634E761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F134-CF8D-E572-5AA8-2907CD9DD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0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07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2152F-6D8F-3FD5-9130-20E16AEE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FBE1C-F3F0-5DBB-E51E-1AD5FFD17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CC810-0D7E-5881-359C-232DB1A7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A712C-09E0-BB0E-7E7B-756ADEBF6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1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6" r:id="rId19"/>
    <p:sldLayoutId id="214748372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sz="4400" dirty="0"/>
              <a:t>Equity Trading:   AI Companies Recommendation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A4D9-EBA1-FFDC-1F2D-9F97675C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7EE2-288A-4873-AC47-8576CAE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781685"/>
          </a:xfrm>
          <a:noFill/>
        </p:spPr>
        <p:txBody>
          <a:bodyPr lIns="0">
            <a:normAutofit/>
          </a:bodyPr>
          <a:lstStyle/>
          <a:p>
            <a:r>
              <a:rPr lang="en-US" dirty="0"/>
              <a:t>2. Stocks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38183-D73C-10D4-DD0A-8E3C07E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1270000"/>
            <a:ext cx="7354887" cy="399322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D32C81-0706-BBAA-6060-3C5458A60F1A}"/>
              </a:ext>
            </a:extLst>
          </p:cNvPr>
          <p:cNvGraphicFramePr>
            <a:graphicFrameLocks noGrp="1"/>
          </p:cNvGraphicFramePr>
          <p:nvPr/>
        </p:nvGraphicFramePr>
        <p:xfrm>
          <a:off x="8662610" y="751506"/>
          <a:ext cx="1872040" cy="57326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1639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87040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</a:tblGrid>
              <a:tr h="1628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Count of Corr. &gt; 0.9</a:t>
                      </a:r>
                    </a:p>
                  </a:txBody>
                  <a:tcPr marL="0" marR="8876" marT="36033" marB="36033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NVDA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11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AVGO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SAP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ANET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5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ORCL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4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META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IBM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MSFT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TSM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NOW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ADBE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AMZN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GOOGL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PLTR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ARM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599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E69D-41BA-D4C8-1DB8-213D889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FC93-2DE3-987A-9ACD-96CDC422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 dirty="0"/>
              <a:t>3. 52 Weeks and 12 Weeks Performance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0F080D5-80CD-BB35-60FB-AB91E3D21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518336"/>
              </p:ext>
            </p:extLst>
          </p:nvPr>
        </p:nvGraphicFramePr>
        <p:xfrm>
          <a:off x="5316665" y="549275"/>
          <a:ext cx="5303585" cy="5761040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1269117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193222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102247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2880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dirty="0">
                          <a:effectLst/>
                        </a:rPr>
                        <a:t>PLTR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335.46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62.88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NVDA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136.73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-0.50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AVGO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98.41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38.91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ARM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97.51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7.97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TSM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91.51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ANET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84.43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23.33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SAP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64.75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13.29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META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60.77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7.54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ORCL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57.35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-0.55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AMZN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48.52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22.83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NOW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46.42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15.35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GOOGL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35.30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19.83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IBM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30.78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4.47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MSFT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7.48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0.08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ASML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0.68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ACN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-2.06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-1.21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ADBE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-28.65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-9.79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AMD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-29.82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-21.73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-54.79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-4.01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3597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D7A90-1C19-0991-B35B-BAB1EDBC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CCA4E-CAC4-6C07-B265-E2F4CCDA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4. Technical Analysis (1/5)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1FBF1-42F2-97A9-C257-2C22DCD9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B8EE6-6B89-D053-4C7C-05C802FD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E774F-1C3C-650A-53AC-C9C576E5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9735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37965-5ABA-364E-3CF9-DD2F12FD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59732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217E7D-1842-25EF-9AE9-0366AC16FE3D}"/>
              </a:ext>
            </a:extLst>
          </p:cNvPr>
          <p:cNvSpPr txBox="1"/>
          <p:nvPr/>
        </p:nvSpPr>
        <p:spPr>
          <a:xfrm>
            <a:off x="6096734" y="188420"/>
            <a:ext cx="116455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4C026-7DE2-4EBA-6104-A47049276739}"/>
              </a:ext>
            </a:extLst>
          </p:cNvPr>
          <p:cNvSpPr txBox="1"/>
          <p:nvPr/>
        </p:nvSpPr>
        <p:spPr>
          <a:xfrm>
            <a:off x="9619016" y="18659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C768C-4EBF-6285-E55B-FFE02BBD134F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F2B5-2CE2-5763-5A98-96FBEF415200}"/>
              </a:ext>
            </a:extLst>
          </p:cNvPr>
          <p:cNvSpPr txBox="1"/>
          <p:nvPr/>
        </p:nvSpPr>
        <p:spPr>
          <a:xfrm>
            <a:off x="6096000" y="3560720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2940450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B9DEF-964C-D861-3A29-1734A718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64A10-AFAB-9AFA-C921-CCFCE7ED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4. Technical Analysis (2/5)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82019-86F8-42F4-B156-A1BA90CD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475DE-9CC4-F1D0-58E5-FD053A13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D3909-6C70-A474-C08C-EA6D4D3C9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46030"/>
            <a:ext cx="2772276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32F026-1932-5ECF-4FCD-2ACCC22F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46027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49E10-6627-BEA5-96AA-BEF1CC5E9F9C}"/>
              </a:ext>
            </a:extLst>
          </p:cNvPr>
          <p:cNvSpPr txBox="1"/>
          <p:nvPr/>
        </p:nvSpPr>
        <p:spPr>
          <a:xfrm>
            <a:off x="6195545" y="188420"/>
            <a:ext cx="966932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AMAZON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3E3DD-A9C3-1702-03CA-BFDAB6FE5468}"/>
              </a:ext>
            </a:extLst>
          </p:cNvPr>
          <p:cNvSpPr txBox="1"/>
          <p:nvPr/>
        </p:nvSpPr>
        <p:spPr>
          <a:xfrm>
            <a:off x="9695321" y="186596"/>
            <a:ext cx="6251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B7529-2605-FA58-869B-83ECBCAC3FCA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47896-CA73-91A2-ABD1-7071B86A2BAD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ADOBE</a:t>
            </a:r>
          </a:p>
        </p:txBody>
      </p:sp>
    </p:spTree>
    <p:extLst>
      <p:ext uri="{BB962C8B-B14F-4D97-AF65-F5344CB8AC3E}">
        <p14:creationId xmlns:p14="http://schemas.microsoft.com/office/powerpoint/2010/main" val="1262363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3E058-BAEE-FC72-40D7-06571E468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5626A-D32B-87C7-BDE7-8553FD57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4. Technical Analysis (3/5)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00573-0EFB-E0A0-8309-8D7F8E84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A2AEE-6491-D83A-34ED-C168F258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FA64E-800F-F544-2D9E-47F3134D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8054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FE6BF-509E-D203-F2C0-6DDCBD9A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58051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F83BAE-17F8-3DDA-ED65-2A1D799BC91A}"/>
              </a:ext>
            </a:extLst>
          </p:cNvPr>
          <p:cNvSpPr txBox="1"/>
          <p:nvPr/>
        </p:nvSpPr>
        <p:spPr>
          <a:xfrm>
            <a:off x="6371876" y="188420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63F80-5202-B4EB-9701-C60A5D66A511}"/>
              </a:ext>
            </a:extLst>
          </p:cNvPr>
          <p:cNvSpPr txBox="1"/>
          <p:nvPr/>
        </p:nvSpPr>
        <p:spPr>
          <a:xfrm>
            <a:off x="9679933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406CD-D360-E4D6-7B24-BA79F63D1066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4F70D-73D0-2530-E0E1-C480E10037D9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</p:spTree>
    <p:extLst>
      <p:ext uri="{BB962C8B-B14F-4D97-AF65-F5344CB8AC3E}">
        <p14:creationId xmlns:p14="http://schemas.microsoft.com/office/powerpoint/2010/main" val="1151620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16BFB-5A1C-2AB8-27BA-794ABDA9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9A0FC-CA61-AE26-5FED-AEBC2F9F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4. Technical Analysis (4/5)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E7642-1181-B407-5722-7DF7C11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1FB09-04B3-A7AD-8C02-100C5A73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74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2CF27-3DA4-0B59-D062-B8F5356E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33998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D829C-97FA-FF9D-E585-AFA4C208B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33995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0D9E8-3756-5A01-8B2B-798255A5407E}"/>
              </a:ext>
            </a:extLst>
          </p:cNvPr>
          <p:cNvSpPr txBox="1"/>
          <p:nvPr/>
        </p:nvSpPr>
        <p:spPr>
          <a:xfrm>
            <a:off x="6353024" y="188420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DF312-5DB5-9710-B714-12FC737A77FD}"/>
              </a:ext>
            </a:extLst>
          </p:cNvPr>
          <p:cNvSpPr txBox="1"/>
          <p:nvPr/>
        </p:nvSpPr>
        <p:spPr>
          <a:xfrm>
            <a:off x="9679932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18ECB-3723-FC29-AAB2-0EDBDE522A84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5F17B-F4FE-B18D-3323-CAFAD134B78B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2601819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13A0-E1CF-0C36-F812-C2F91829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040373B-F195-4965-BFC3-8E75CF00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0704-32C4-0066-ADDA-5266B7BC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4. Technical Analysis (5/5)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902E5D-585B-473E-876E-DFC6D76AB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3EF409-FBDC-4873-BB95-C7FF37DED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9C976-0F8A-0232-44CD-CF89188E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760" y="1654927"/>
            <a:ext cx="3539271" cy="3548141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1EECE-FEB6-8A50-FA2C-9715B0BC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28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D6693-1DEC-F517-C097-B804FD40E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3935786"/>
            <a:ext cx="2771776" cy="2771776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34D1E6-E0A9-ED08-C5FF-F2D2A455C698}"/>
              </a:ext>
            </a:extLst>
          </p:cNvPr>
          <p:cNvSpPr txBox="1"/>
          <p:nvPr/>
        </p:nvSpPr>
        <p:spPr>
          <a:xfrm>
            <a:off x="6568187" y="1219384"/>
            <a:ext cx="579006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44761-9CDC-42C0-E1ED-72174D293C19}"/>
              </a:ext>
            </a:extLst>
          </p:cNvPr>
          <p:cNvSpPr txBox="1"/>
          <p:nvPr/>
        </p:nvSpPr>
        <p:spPr>
          <a:xfrm>
            <a:off x="9998156" y="162827"/>
            <a:ext cx="56425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83582-7484-7A92-E8DC-FB1860D77E5E}"/>
              </a:ext>
            </a:extLst>
          </p:cNvPr>
          <p:cNvSpPr txBox="1"/>
          <p:nvPr/>
        </p:nvSpPr>
        <p:spPr>
          <a:xfrm>
            <a:off x="9891393" y="3536951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257044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1AF8B-C8C6-2A9E-E9C2-6B10F3AC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263-E323-4E24-C322-F66CB687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5. Prediction Analysis (1/5)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D7B312-B0D7-2BED-4B60-B8C197F4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759211-5ABE-223A-3045-6FFF6A8C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5CEB-2B3F-1674-7067-EC0E98E5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BFEAC-26E5-B0E4-7386-170D3345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D11E3A-D4A2-1035-188A-E622B5A9EED9}"/>
              </a:ext>
            </a:extLst>
          </p:cNvPr>
          <p:cNvSpPr txBox="1"/>
          <p:nvPr/>
        </p:nvSpPr>
        <p:spPr>
          <a:xfrm>
            <a:off x="5776890" y="488428"/>
            <a:ext cx="116455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58A65-74B4-4259-11EC-C008690438F4}"/>
              </a:ext>
            </a:extLst>
          </p:cNvPr>
          <p:cNvSpPr txBox="1"/>
          <p:nvPr/>
        </p:nvSpPr>
        <p:spPr>
          <a:xfrm>
            <a:off x="5970276" y="3443204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26D3F-2F3F-237D-EF89-E8938ED05179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75FE1-B8C5-16E4-FA8F-E3AF8D184E9A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AMZN</a:t>
            </a:r>
          </a:p>
        </p:txBody>
      </p:sp>
    </p:spTree>
    <p:extLst>
      <p:ext uri="{BB962C8B-B14F-4D97-AF65-F5344CB8AC3E}">
        <p14:creationId xmlns:p14="http://schemas.microsoft.com/office/powerpoint/2010/main" val="6917634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8767D-1EF1-21D0-8CAA-7FD4CEBF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3B661-2253-36DC-58A2-E93095A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5. Prediction Analysis (2/5)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08914-6C57-7611-83D0-211DA999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06A4D-DDCC-0C5E-3B2A-7C04D6C7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56228-92F6-E701-434C-72A7B744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754F55-FE8A-2964-2E53-517D4B39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59ECB1-5A67-EC6C-94A4-599B7A9182DA}"/>
              </a:ext>
            </a:extLst>
          </p:cNvPr>
          <p:cNvSpPr txBox="1"/>
          <p:nvPr/>
        </p:nvSpPr>
        <p:spPr>
          <a:xfrm>
            <a:off x="6052030" y="488428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0C5D3-DF8E-0569-E73F-1F7D631195DA}"/>
              </a:ext>
            </a:extLst>
          </p:cNvPr>
          <p:cNvSpPr txBox="1"/>
          <p:nvPr/>
        </p:nvSpPr>
        <p:spPr>
          <a:xfrm>
            <a:off x="6101722" y="3443204"/>
            <a:ext cx="51488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6D43C-F120-4F1A-608A-53C0F312009C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87F14-0A8A-65DE-E442-165A2B8E766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15514937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2C2622-E38E-5C55-B6A6-D702114A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D9151-3C1E-8ABB-0801-0D0075B1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5. Prediction Analysis (3/5)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6F3B-8D45-F3AA-6AF5-57FE2280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649DB-CACD-C527-A204-9066AAF6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28315E-6C56-EF01-E500-BBA3DCE9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1AB5E-BE71-D4A1-1452-E799C473E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80582-B73A-4FAD-3B72-8C11B8F28D22}"/>
              </a:ext>
            </a:extLst>
          </p:cNvPr>
          <p:cNvSpPr txBox="1"/>
          <p:nvPr/>
        </p:nvSpPr>
        <p:spPr>
          <a:xfrm>
            <a:off x="6124165" y="488428"/>
            <a:ext cx="47000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B7A04-EEFC-A32A-4598-B2AEDF142915}"/>
              </a:ext>
            </a:extLst>
          </p:cNvPr>
          <p:cNvSpPr txBox="1"/>
          <p:nvPr/>
        </p:nvSpPr>
        <p:spPr>
          <a:xfrm>
            <a:off x="6022726" y="3443204"/>
            <a:ext cx="672878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1D94B-D72A-A030-8F73-8DF88D115C40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45C3C-17E9-89AF-85B4-0CD8F58CB87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</p:spTree>
    <p:extLst>
      <p:ext uri="{BB962C8B-B14F-4D97-AF65-F5344CB8AC3E}">
        <p14:creationId xmlns:p14="http://schemas.microsoft.com/office/powerpoint/2010/main" val="236933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Executive Summary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447ED-2D68-4D48-78D7-04D51697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20AF6-72A8-5AD4-9BB4-D487770D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5. Prediction Analysis (4/5)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383C6-473D-0172-6171-8B953B2D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7675"/>
            <a:ext cx="3438979" cy="2114971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3766E0-7BA7-5725-E77A-F293DF7F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7275A-357C-C96C-F6C4-180EB058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1EB0B-BADF-2A21-EA53-B4C64EEB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E0175C-1B35-9C2E-A733-3E8ABFA9FE3E}"/>
              </a:ext>
            </a:extLst>
          </p:cNvPr>
          <p:cNvSpPr txBox="1"/>
          <p:nvPr/>
        </p:nvSpPr>
        <p:spPr>
          <a:xfrm>
            <a:off x="6077261" y="488428"/>
            <a:ext cx="56380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88E6B-FF4E-31D4-9EC3-B8444923CC11}"/>
              </a:ext>
            </a:extLst>
          </p:cNvPr>
          <p:cNvSpPr txBox="1"/>
          <p:nvPr/>
        </p:nvSpPr>
        <p:spPr>
          <a:xfrm>
            <a:off x="6033178" y="3443204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DA43A-4916-BA16-3D0B-A734E2FF62D2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49D0-2D4B-AC9B-99E7-348978022F1B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1064248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15F11-B785-B461-ACDF-764F2256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0B486-C1AA-C692-452C-C41A078D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5. Prediction Analysis (5/5)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EB7E3-BDEC-7035-2E45-C77F4137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363" y="1079377"/>
            <a:ext cx="2771775" cy="1711570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450D8-B1ED-870A-CDE3-DB6D03A1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2166170"/>
            <a:ext cx="4090132" cy="2525655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EAA19-FA1F-9FE5-959E-66781F00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4067051"/>
            <a:ext cx="2771776" cy="1711571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813FF-FA2E-D78B-F5EF-90FF920F63F9}"/>
              </a:ext>
            </a:extLst>
          </p:cNvPr>
          <p:cNvSpPr txBox="1"/>
          <p:nvPr/>
        </p:nvSpPr>
        <p:spPr>
          <a:xfrm>
            <a:off x="6164902" y="175882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D4B19-4265-313F-1481-021A2C7D3513}"/>
              </a:ext>
            </a:extLst>
          </p:cNvPr>
          <p:cNvSpPr txBox="1"/>
          <p:nvPr/>
        </p:nvSpPr>
        <p:spPr>
          <a:xfrm>
            <a:off x="9728050" y="623131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AE14D-803F-7008-1F76-DF7F0F0549A0}"/>
              </a:ext>
            </a:extLst>
          </p:cNvPr>
          <p:cNvSpPr txBox="1"/>
          <p:nvPr/>
        </p:nvSpPr>
        <p:spPr>
          <a:xfrm>
            <a:off x="9866361" y="3601953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42626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5FFF-A249-52D7-C779-C2F3FF68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536967E4-0CC1-FE4D-B520-21BD14E6E3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E7C0427-49E6-7BBB-278B-3FE9E6AB0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BC79FF5-DC48-2487-63A3-5D8F52B8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Timeframe, Diversification and 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93152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3040-8CFA-C2E7-CAEE-A956D5C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D85E-D1A2-60E9-6892-D6A9B610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5"/>
            <a:ext cx="9602788" cy="568326"/>
          </a:xfrm>
        </p:spPr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Screening based on Several Criteria's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A5C3-6E35-3286-7819-E94BE2FE9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59" y="1263636"/>
            <a:ext cx="1816341" cy="451803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Round 1: 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Technical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ARM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D9466C-0EE6-3C89-2514-F1437FBCEAE1}"/>
              </a:ext>
            </a:extLst>
          </p:cNvPr>
          <p:cNvSpPr txBox="1">
            <a:spLocks/>
          </p:cNvSpPr>
          <p:nvPr/>
        </p:nvSpPr>
        <p:spPr>
          <a:xfrm>
            <a:off x="2438400" y="1257712"/>
            <a:ext cx="2009104" cy="4518040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Round 2: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Prediction Algo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FDC337-1785-FE40-FA41-0CE30CCD0CCB}"/>
              </a:ext>
            </a:extLst>
          </p:cNvPr>
          <p:cNvSpPr txBox="1">
            <a:spLocks/>
          </p:cNvSpPr>
          <p:nvPr/>
        </p:nvSpPr>
        <p:spPr>
          <a:xfrm>
            <a:off x="4415510" y="1257711"/>
            <a:ext cx="2009105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Round 3: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52w performance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D6A633-8CB2-A230-9E9F-0E1A22E2EC07}"/>
              </a:ext>
            </a:extLst>
          </p:cNvPr>
          <p:cNvSpPr txBox="1">
            <a:spLocks/>
          </p:cNvSpPr>
          <p:nvPr/>
        </p:nvSpPr>
        <p:spPr>
          <a:xfrm>
            <a:off x="6439576" y="1257711"/>
            <a:ext cx="2009106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Round 5: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Count Correlation &gt; 0.9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52D437-27FF-9920-154F-A829368DC1DB}"/>
              </a:ext>
            </a:extLst>
          </p:cNvPr>
          <p:cNvSpPr/>
          <p:nvPr/>
        </p:nvSpPr>
        <p:spPr>
          <a:xfrm>
            <a:off x="714375" y="6010275"/>
            <a:ext cx="1457325" cy="48577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Looking at Trend, ATR, RSI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82DE5-C2E4-E2A7-32E7-84547AFFBDFE}"/>
              </a:ext>
            </a:extLst>
          </p:cNvPr>
          <p:cNvSpPr/>
          <p:nvPr/>
        </p:nvSpPr>
        <p:spPr>
          <a:xfrm>
            <a:off x="2438400" y="6016610"/>
            <a:ext cx="1457325" cy="48577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Looking at one-year prediction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2188CA-00DE-EEA6-B1B7-2CCC91D44796}"/>
              </a:ext>
            </a:extLst>
          </p:cNvPr>
          <p:cNvSpPr/>
          <p:nvPr/>
        </p:nvSpPr>
        <p:spPr>
          <a:xfrm>
            <a:off x="4415510" y="6010274"/>
            <a:ext cx="1457325" cy="48577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by 52W Performance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A880A0-19D1-D420-39E4-6A5EE79B28BB}"/>
              </a:ext>
            </a:extLst>
          </p:cNvPr>
          <p:cNvSpPr/>
          <p:nvPr/>
        </p:nvSpPr>
        <p:spPr>
          <a:xfrm>
            <a:off x="6439576" y="6010274"/>
            <a:ext cx="1457325" cy="48577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Corr. Count</a:t>
            </a:r>
          </a:p>
        </p:txBody>
      </p:sp>
    </p:spTree>
    <p:extLst>
      <p:ext uri="{BB962C8B-B14F-4D97-AF65-F5344CB8AC3E}">
        <p14:creationId xmlns:p14="http://schemas.microsoft.com/office/powerpoint/2010/main" val="66091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420C2F-B51F-9180-7054-B84A4D43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52 Weeks Performance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67672F0-01C7-CA37-B93B-C3522BB7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164" y="1388266"/>
            <a:ext cx="7417492" cy="3616026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510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3134170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Short-Term vs. Long-Term:</a:t>
            </a:r>
          </a:p>
          <a:p>
            <a:pPr lvl="2" algn="ctr"/>
            <a:r>
              <a:rPr lang="en-US" dirty="0"/>
              <a:t>Short-term investment recommendations based on current trends.</a:t>
            </a:r>
          </a:p>
          <a:p>
            <a:pPr lvl="2" algn="ctr"/>
            <a:r>
              <a:rPr lang="en-US" dirty="0"/>
              <a:t>Long-term investment recommendations considering outlook.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992881" y="2097175"/>
            <a:ext cx="3719386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Diversification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lvl="1" algn="ctr"/>
            <a:r>
              <a:rPr lang="en-US" dirty="0"/>
              <a:t>Suggested mix of Nvidia, Oracle, Arista Networks, Broadcom, and SAP stocks to spread risk.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5A60B2C-DA73-99DB-5D18-316D6C11F50D}"/>
              </a:ext>
            </a:extLst>
          </p:cNvPr>
          <p:cNvSpPr txBox="1">
            <a:spLocks/>
          </p:cNvSpPr>
          <p:nvPr/>
        </p:nvSpPr>
        <p:spPr>
          <a:xfrm>
            <a:off x="8199120" y="2097175"/>
            <a:ext cx="3719386" cy="313319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Risk Assessment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lvl="1" algn="ctr"/>
            <a:r>
              <a:rPr lang="en-US" dirty="0"/>
              <a:t>Evaluation of stability and potential returns for each stock.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225864-7C2D-D6A6-00E7-D6C4BAD023C4}"/>
              </a:ext>
            </a:extLst>
          </p:cNvPr>
          <p:cNvSpPr/>
          <p:nvPr/>
        </p:nvSpPr>
        <p:spPr>
          <a:xfrm>
            <a:off x="2739101" y="5118538"/>
            <a:ext cx="6068568" cy="133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Recommendation is also distributed across sectors: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Nvidia and Broadcom – Semiconductor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Oracle – Software Infrastructure (Cloud Provider)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Arista Networks – Hardware Infrastructure (Networking)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SAP – Supply Chain (ERP Software)</a:t>
            </a: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Austin McCormick</a:t>
            </a:r>
          </a:p>
          <a:p>
            <a:r>
              <a:rPr lang="en-US" dirty="0"/>
              <a:t>Devin Carter</a:t>
            </a:r>
          </a:p>
          <a:p>
            <a:r>
              <a:rPr lang="en-US" dirty="0"/>
              <a:t>Mehdi Afiatpour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70AC-7AF2-BA10-C44E-26A35A85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673C-1574-7C8E-537F-C2CD4FC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8C47-063F-67C9-4AC5-492C244CB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608083"/>
            <a:ext cx="7929940" cy="44745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Customer is interested in investing in the AI Market and requested assistance on which stocks to invest in</a:t>
            </a:r>
          </a:p>
          <a:p>
            <a:r>
              <a:rPr lang="en-US" dirty="0"/>
              <a:t>In this project we have selected 19 AI Stocks and have leveraged Data Science to assess best AI Stocks to invest</a:t>
            </a:r>
          </a:p>
          <a:p>
            <a:r>
              <a:rPr lang="en-US" dirty="0"/>
              <a:t>We collected excellent quality stock data using Tradestation API’s, and performed clean-up and analysis using several techniques such as:</a:t>
            </a:r>
          </a:p>
          <a:p>
            <a:pPr lvl="1"/>
            <a:r>
              <a:rPr lang="en-US" sz="1700" dirty="0">
                <a:solidFill>
                  <a:srgbClr val="FFFF00"/>
                </a:solidFill>
              </a:rPr>
              <a:t>Price pattern, </a:t>
            </a:r>
          </a:p>
          <a:p>
            <a:pPr lvl="1"/>
            <a:r>
              <a:rPr lang="en-US" sz="1700" dirty="0">
                <a:solidFill>
                  <a:srgbClr val="FFC000"/>
                </a:solidFill>
              </a:rPr>
              <a:t>Technical Indicators, and </a:t>
            </a:r>
          </a:p>
          <a:p>
            <a:pPr lvl="1"/>
            <a:r>
              <a:rPr lang="en-US" sz="1700" dirty="0">
                <a:solidFill>
                  <a:srgbClr val="00B050"/>
                </a:solidFill>
              </a:rPr>
              <a:t>Prediction Algo leveraging Prophet</a:t>
            </a:r>
          </a:p>
          <a:p>
            <a:r>
              <a:rPr lang="en-US" dirty="0"/>
              <a:t>Top 5 AI Stocks to invest are recommended and justification are provided in the Conclusion section of this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pPr algn="l"/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827209"/>
            <a:ext cx="5512426" cy="200082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Data Collection, </a:t>
            </a:r>
            <a:r>
              <a:rPr lang="en-US" sz="2000" dirty="0"/>
              <a:t>leveraging Tradestation WEB API’s</a:t>
            </a:r>
          </a:p>
          <a:p>
            <a:pPr algn="l"/>
            <a:r>
              <a:rPr lang="en-US" sz="2000" dirty="0">
                <a:solidFill>
                  <a:srgbClr val="00B0F0"/>
                </a:solidFill>
              </a:rPr>
              <a:t>Cleanup, </a:t>
            </a:r>
            <a:r>
              <a:rPr lang="en-US" sz="2000" dirty="0"/>
              <a:t>eliminating noise</a:t>
            </a:r>
          </a:p>
          <a:p>
            <a:pPr algn="l"/>
            <a:r>
              <a:rPr lang="en-US" sz="2000" dirty="0">
                <a:solidFill>
                  <a:srgbClr val="92D050"/>
                </a:solidFill>
              </a:rPr>
              <a:t>Exploration &amp; Insights,</a:t>
            </a:r>
            <a:r>
              <a:rPr lang="en-US" sz="2000" dirty="0"/>
              <a:t> Technical Analysis with Prediction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8944-83E3-B337-0D71-2AA1CB0D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889-FF83-8CCC-592C-B94B1997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3C6C9-F69F-8DD2-FA7E-CEC55881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391839"/>
            <a:ext cx="7929940" cy="3873844"/>
          </a:xfrm>
        </p:spPr>
        <p:txBody>
          <a:bodyPr>
            <a:normAutofit/>
          </a:bodyPr>
          <a:lstStyle/>
          <a:p>
            <a:r>
              <a:rPr lang="en-US" sz="2000" dirty="0"/>
              <a:t>Tradestation is one of the leading Trading Platform provider, enabling easy access to quality market data, while free of charge</a:t>
            </a:r>
          </a:p>
          <a:p>
            <a:r>
              <a:rPr lang="en-US" sz="2000" dirty="0"/>
              <a:t>The Process to collect the data:</a:t>
            </a:r>
          </a:p>
          <a:p>
            <a:pPr lvl="1"/>
            <a:r>
              <a:rPr lang="en-US" sz="1400" dirty="0"/>
              <a:t>Generated an Access Token, with the allowed Scope defined</a:t>
            </a:r>
          </a:p>
          <a:p>
            <a:pPr lvl="1"/>
            <a:r>
              <a:rPr lang="en-US" sz="1400" dirty="0"/>
              <a:t>Defined the base </a:t>
            </a:r>
            <a:r>
              <a:rPr lang="en-US" sz="1400" dirty="0" err="1"/>
              <a:t>url</a:t>
            </a:r>
            <a:endParaRPr lang="en-US" sz="1400" dirty="0"/>
          </a:p>
          <a:p>
            <a:pPr lvl="1"/>
            <a:r>
              <a:rPr lang="en-US" sz="1400" dirty="0"/>
              <a:t>Defined the data length for historical purposes</a:t>
            </a:r>
          </a:p>
          <a:p>
            <a:pPr lvl="1"/>
            <a:r>
              <a:rPr lang="en-US" sz="1400" dirty="0"/>
              <a:t>Using list comprehension, we created a List composed of the </a:t>
            </a:r>
            <a:r>
              <a:rPr lang="en-US" sz="1400" dirty="0" err="1"/>
              <a:t>json</a:t>
            </a:r>
            <a:r>
              <a:rPr lang="en-US" sz="1400" dirty="0"/>
              <a:t> file for each AI Stock being evaluated</a:t>
            </a:r>
          </a:p>
          <a:p>
            <a:pPr lvl="1"/>
            <a:r>
              <a:rPr lang="en-US" sz="1400" dirty="0"/>
              <a:t>All collected data were stored locally, avoid having to call the API’s every time. 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152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197C-1A84-8258-1CF0-1F1B38B81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A6A6-0E2A-C691-CF5C-C0AACB6A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F0"/>
                </a:solidFill>
              </a:rPr>
              <a:t>Data Cleanup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A250-110A-F7A9-1DAC-9493E888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7929940" cy="240546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Created dictionary of Dataframe for each stock symbol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The Dataframe was filtered, resulting in Date, OHCLV bar information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Date was converted to Datetime and set as index and rest of the data was converted to float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Data is now ready for analysis</a:t>
            </a:r>
          </a:p>
        </p:txBody>
      </p:sp>
    </p:spTree>
    <p:extLst>
      <p:ext uri="{BB962C8B-B14F-4D97-AF65-F5344CB8AC3E}">
        <p14:creationId xmlns:p14="http://schemas.microsoft.com/office/powerpoint/2010/main" val="73436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E404-46F4-C143-E0EA-24EAABAF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6BEB-3D2C-D634-2AEF-8169936D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Exploration &amp; Insights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E644-D17D-C98B-3EE9-1C512BF5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9456738" cy="3513445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00B0F0"/>
                </a:solidFill>
              </a:rPr>
              <a:t>Correlation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00B0F0"/>
                </a:solidFill>
              </a:rPr>
              <a:t>With Market Benchmarks (SPY and QQQ)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>
                <a:solidFill>
                  <a:srgbClr val="00B0F0"/>
                </a:solidFill>
              </a:rPr>
              <a:t>Between Stocks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FF00"/>
                </a:solidFill>
              </a:rPr>
              <a:t>52 weeks and 12 weeks Performance Analysis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rgbClr val="FF0000"/>
                </a:solidFill>
              </a:rPr>
              <a:t>Technical Analysis &amp; Trend Analysis</a:t>
            </a:r>
            <a:endParaRPr lang="en-US" sz="2400" dirty="0">
              <a:solidFill>
                <a:schemeClr val="accent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400" dirty="0">
                <a:solidFill>
                  <a:schemeClr val="accent1"/>
                </a:solidFill>
              </a:rPr>
              <a:t>Prediction Algo leveraging Prophet</a:t>
            </a:r>
          </a:p>
        </p:txBody>
      </p:sp>
    </p:spTree>
    <p:extLst>
      <p:ext uri="{BB962C8B-B14F-4D97-AF65-F5344CB8AC3E}">
        <p14:creationId xmlns:p14="http://schemas.microsoft.com/office/powerpoint/2010/main" val="288558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56076" y="751643"/>
            <a:ext cx="5132388" cy="5132388"/>
          </a:xfrm>
          <a:solidFill>
            <a:schemeClr val="accent5"/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E67EAEA-252B-BF9F-9E28-AEE54450516F}"/>
              </a:ext>
            </a:extLst>
          </p:cNvPr>
          <p:cNvSpPr txBox="1">
            <a:spLocks/>
          </p:cNvSpPr>
          <p:nvPr/>
        </p:nvSpPr>
        <p:spPr>
          <a:xfrm>
            <a:off x="550864" y="834081"/>
            <a:ext cx="9044158" cy="5132388"/>
          </a:xfrm>
          <a:prstGeom prst="rect">
            <a:avLst/>
          </a:prstGeom>
          <a:noFill/>
        </p:spPr>
        <p:txBody>
          <a:bodyPr vert="horz" wrap="square" lIns="9144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9600" dirty="0"/>
              <a:t>Visuals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55F49-30F0-2609-3A94-0C33FF54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162CB-8AE1-689A-2B38-79802FE8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Market Correlation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6F3B0A64-3D2D-C93B-9055-CF3696067434}"/>
              </a:ext>
            </a:extLst>
          </p:cNvPr>
          <p:cNvGraphicFramePr>
            <a:graphicFrameLocks noGrp="1"/>
          </p:cNvGraphicFramePr>
          <p:nvPr/>
        </p:nvGraphicFramePr>
        <p:xfrm>
          <a:off x="5202621" y="549275"/>
          <a:ext cx="5907997" cy="5784526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780498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2497980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629519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3442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Correlation with SPY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>
                          <a:solidFill>
                            <a:schemeClr val="tx1"/>
                          </a:solidFill>
                          <a:effectLst/>
                        </a:rPr>
                        <a:t>Correlation with QQQ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0.65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0000"/>
                          </a:solidFill>
                          <a:effectLst/>
                        </a:rPr>
                        <a:t>ADBE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-0.45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-0.40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AMZN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0.82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ANET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ARM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0.51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-0.69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AVGO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0.86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GOOGL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0.48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IBM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-0.55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META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MSFT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0.35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3085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NOW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NVDA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0.91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0.92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ORCL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PLTR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SAP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0.87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TSM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7928086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{AE416396-7242-45A4-9F63-093D18ADE7C4}tf33713516_win32</Template>
  <TotalTime>1037</TotalTime>
  <Words>826</Words>
  <Application>Microsoft Office PowerPoint</Application>
  <PresentationFormat>Widescreen</PresentationFormat>
  <Paragraphs>344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Gill Sans MT</vt:lpstr>
      <vt:lpstr>Walbaum Display</vt:lpstr>
      <vt:lpstr>3DFloatVTI</vt:lpstr>
      <vt:lpstr>Equity Trading:   AI Companies Recommendation</vt:lpstr>
      <vt:lpstr>Executive Summary</vt:lpstr>
      <vt:lpstr>Executive Summary</vt:lpstr>
      <vt:lpstr>Data Process</vt:lpstr>
      <vt:lpstr>Data Collection Process</vt:lpstr>
      <vt:lpstr>Data Cleanup Process</vt:lpstr>
      <vt:lpstr>Exploration &amp; Insights Process</vt:lpstr>
      <vt:lpstr>PowerPoint Presentation</vt:lpstr>
      <vt:lpstr>1. Market Correlation</vt:lpstr>
      <vt:lpstr>2. Stocks Correlation</vt:lpstr>
      <vt:lpstr>3. 52 Weeks and 12 Weeks Performance</vt:lpstr>
      <vt:lpstr>4. Technical Analysis (1/5)</vt:lpstr>
      <vt:lpstr>4. Technical Analysis (2/5)</vt:lpstr>
      <vt:lpstr>4. Technical Analysis (3/5)</vt:lpstr>
      <vt:lpstr>4. Technical Analysis (4/5)</vt:lpstr>
      <vt:lpstr>4. Technical Analysis (5/5)</vt:lpstr>
      <vt:lpstr>5. Prediction Analysis (1/5)</vt:lpstr>
      <vt:lpstr>5. Prediction Analysis (2/5)</vt:lpstr>
      <vt:lpstr>5. Prediction Analysis (3/5)</vt:lpstr>
      <vt:lpstr>5. Prediction Analysis (4/5)</vt:lpstr>
      <vt:lpstr>5. Prediction Analysis (5/5)</vt:lpstr>
      <vt:lpstr>Recommendations</vt:lpstr>
      <vt:lpstr>Screening based on Several Criteria's</vt:lpstr>
      <vt:lpstr>52 Weeks Performance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Mehdi Afiatpour</dc:creator>
  <cp:lastModifiedBy>Mehdi Afiatpour</cp:lastModifiedBy>
  <cp:revision>1</cp:revision>
  <dcterms:created xsi:type="dcterms:W3CDTF">2025-01-14T02:55:18Z</dcterms:created>
  <dcterms:modified xsi:type="dcterms:W3CDTF">2025-01-27T20:52:18Z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